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97" autoAdjust="0"/>
    <p:restoredTop sz="94631" autoAdjust="0"/>
  </p:normalViewPr>
  <p:slideViewPr>
    <p:cSldViewPr snapToGrid="0">
      <p:cViewPr varScale="1">
        <p:scale>
          <a:sx n="75" d="100"/>
          <a:sy n="75" d="100"/>
        </p:scale>
        <p:origin x="378" y="90"/>
      </p:cViewPr>
      <p:guideLst/>
    </p:cSldViewPr>
  </p:slideViewPr>
  <p:outlineViewPr>
    <p:cViewPr>
      <p:scale>
        <a:sx n="33" d="100"/>
        <a:sy n="33" d="100"/>
      </p:scale>
      <p:origin x="0" y="-8772"/>
    </p:cViewPr>
  </p:outlineViewPr>
  <p:notesTextViewPr>
    <p:cViewPr>
      <p:scale>
        <a:sx n="1" d="1"/>
        <a:sy n="1" d="1"/>
      </p:scale>
      <p:origin x="0" y="0"/>
    </p:cViewPr>
  </p:notesTextViewPr>
  <p:sorterViewPr>
    <p:cViewPr>
      <p:scale>
        <a:sx n="100" d="100"/>
        <a:sy n="100" d="100"/>
      </p:scale>
      <p:origin x="0" y="-21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62297-C7C4-4A6E-8430-C82018595291}"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fr-FR"/>
        </a:p>
      </dgm:t>
    </dgm:pt>
    <dgm:pt modelId="{A3B7DBB2-649E-4ECA-8DBF-C6C5176B9E24}">
      <dgm:prSet phldrT="[Texte]" custT="1"/>
      <dgm:spPr/>
      <dgm:t>
        <a:bodyPr/>
        <a:lstStyle/>
        <a:p>
          <a:r>
            <a:rPr lang="fr-FR" sz="1400" b="1" dirty="0" smtClean="0"/>
            <a:t>LOGICIEL PRINCIPAL</a:t>
          </a:r>
        </a:p>
        <a:p>
          <a:r>
            <a:rPr lang="fr-FR" sz="1600" b="1" u="sng" dirty="0" smtClean="0">
              <a:solidFill>
                <a:srgbClr val="FFFF00"/>
              </a:solidFill>
            </a:rPr>
            <a:t>TICTAAC SC</a:t>
          </a:r>
          <a:endParaRPr lang="fr-FR" sz="1600" b="1" u="sng" dirty="0">
            <a:solidFill>
              <a:srgbClr val="FFFF00"/>
            </a:solidFill>
          </a:endParaRPr>
        </a:p>
      </dgm:t>
    </dgm:pt>
    <dgm:pt modelId="{2994EADE-D452-47AC-B824-FD5CB399D6A2}" type="parTrans" cxnId="{F252D05F-52D4-4F34-A290-0197FCD4F43B}">
      <dgm:prSet/>
      <dgm:spPr/>
      <dgm:t>
        <a:bodyPr/>
        <a:lstStyle/>
        <a:p>
          <a:endParaRPr lang="fr-FR"/>
        </a:p>
      </dgm:t>
    </dgm:pt>
    <dgm:pt modelId="{A7B44214-7850-4DCA-8ABF-4141859CB483}" type="sibTrans" cxnId="{F252D05F-52D4-4F34-A290-0197FCD4F43B}">
      <dgm:prSet/>
      <dgm:spPr/>
      <dgm:t>
        <a:bodyPr/>
        <a:lstStyle/>
        <a:p>
          <a:endParaRPr lang="fr-FR"/>
        </a:p>
      </dgm:t>
    </dgm:pt>
    <dgm:pt modelId="{A6CFDE33-84FC-4ACF-828D-9CAEC2A2FECB}">
      <dgm:prSet phldrT="[Texte]" custT="1"/>
      <dgm:spPr/>
      <dgm:t>
        <a:bodyPr/>
        <a:lstStyle/>
        <a:p>
          <a:r>
            <a:rPr lang="fr-FR" sz="1400" b="1" dirty="0" smtClean="0"/>
            <a:t>MULTI POINTS DE VENTE / DEPÔTS</a:t>
          </a:r>
        </a:p>
        <a:p>
          <a:pPr rtl="0"/>
          <a:r>
            <a:rPr lang="fr-FR" sz="1600" b="1" u="sng" dirty="0" smtClean="0">
              <a:solidFill>
                <a:srgbClr val="FFFF00"/>
              </a:solidFill>
            </a:rPr>
            <a:t>TICTAAC SC VENTE </a:t>
          </a:r>
          <a:r>
            <a:rPr lang="fr-FR" sz="1600" b="1" u="sng" dirty="0" smtClean="0">
              <a:solidFill>
                <a:schemeClr val="tx1"/>
              </a:solidFill>
            </a:rPr>
            <a:t>1,2,3….</a:t>
          </a:r>
          <a:endParaRPr lang="fr-FR" sz="1600" b="1" u="sng" dirty="0">
            <a:solidFill>
              <a:schemeClr val="tx1"/>
            </a:solidFill>
          </a:endParaRPr>
        </a:p>
      </dgm:t>
    </dgm:pt>
    <dgm:pt modelId="{FC3E079F-31E8-4689-837C-95C40B4DB380}" type="parTrans" cxnId="{83CB7CBE-B8D6-4A55-8A15-D73AE179ECEA}">
      <dgm:prSet/>
      <dgm:spPr/>
      <dgm:t>
        <a:bodyPr/>
        <a:lstStyle/>
        <a:p>
          <a:endParaRPr lang="fr-FR" dirty="0"/>
        </a:p>
      </dgm:t>
    </dgm:pt>
    <dgm:pt modelId="{9347E08D-4C61-456D-8C27-A1D10545265A}" type="sibTrans" cxnId="{83CB7CBE-B8D6-4A55-8A15-D73AE179ECEA}">
      <dgm:prSet/>
      <dgm:spPr/>
      <dgm:t>
        <a:bodyPr/>
        <a:lstStyle/>
        <a:p>
          <a:endParaRPr lang="fr-FR"/>
        </a:p>
      </dgm:t>
    </dgm:pt>
    <dgm:pt modelId="{D4CAA7CA-09FB-4437-A8C2-C15033C383BB}">
      <dgm:prSet phldrT="[Texte]" custT="1"/>
      <dgm:spPr>
        <a:solidFill>
          <a:srgbClr val="00B0F0"/>
        </a:solidFill>
      </dgm:spPr>
      <dgm:t>
        <a:bodyPr/>
        <a:lstStyle/>
        <a:p>
          <a:r>
            <a:rPr lang="fr-FR" sz="1400" b="1" dirty="0" smtClean="0"/>
            <a:t>APPLICATION WEB DE SUIVIE ET CONTRÔLE A DISTANCE</a:t>
          </a:r>
        </a:p>
        <a:p>
          <a:r>
            <a:rPr lang="fr-FR" sz="1600" b="1" u="sng" dirty="0" smtClean="0">
              <a:solidFill>
                <a:srgbClr val="FFFF00"/>
              </a:solidFill>
            </a:rPr>
            <a:t>TICTAAC,PRO</a:t>
          </a:r>
          <a:endParaRPr lang="fr-FR" sz="1600" b="1" u="sng" dirty="0">
            <a:solidFill>
              <a:srgbClr val="FFFF00"/>
            </a:solidFill>
          </a:endParaRPr>
        </a:p>
      </dgm:t>
    </dgm:pt>
    <dgm:pt modelId="{326B3EEE-DE28-4806-B8B0-1CEEFC34D447}" type="parTrans" cxnId="{EDB49563-AA99-4B30-ADB0-AB5705C3E7B2}">
      <dgm:prSet/>
      <dgm:spPr/>
      <dgm:t>
        <a:bodyPr/>
        <a:lstStyle/>
        <a:p>
          <a:endParaRPr lang="fr-FR"/>
        </a:p>
      </dgm:t>
    </dgm:pt>
    <dgm:pt modelId="{83028CF1-F604-4D32-82FB-E54116ADB456}" type="sibTrans" cxnId="{EDB49563-AA99-4B30-ADB0-AB5705C3E7B2}">
      <dgm:prSet/>
      <dgm:spPr/>
      <dgm:t>
        <a:bodyPr/>
        <a:lstStyle/>
        <a:p>
          <a:endParaRPr lang="fr-FR"/>
        </a:p>
      </dgm:t>
    </dgm:pt>
    <dgm:pt modelId="{E67ADD08-176A-47F5-A3D6-D247ADABE031}">
      <dgm:prSet phldrT="[Texte]" custT="1"/>
      <dgm:spPr/>
      <dgm:t>
        <a:bodyPr/>
        <a:lstStyle/>
        <a:p>
          <a:r>
            <a:rPr lang="fr-FR" sz="1400" b="1" dirty="0" smtClean="0"/>
            <a:t>APPLICATION D’INVENTAIRE DE STOCK ET PREPARATION DE COMMANDE POUR MAGASINIER</a:t>
          </a:r>
        </a:p>
        <a:p>
          <a:r>
            <a:rPr lang="fr-FR" sz="1600" b="1" u="sng" dirty="0" smtClean="0">
              <a:solidFill>
                <a:srgbClr val="FFFF00"/>
              </a:solidFill>
            </a:rPr>
            <a:t>TIC-APPS DROID</a:t>
          </a:r>
          <a:endParaRPr lang="fr-FR" sz="1600" b="1" u="sng" dirty="0">
            <a:solidFill>
              <a:srgbClr val="FFFF00"/>
            </a:solidFill>
          </a:endParaRPr>
        </a:p>
      </dgm:t>
    </dgm:pt>
    <dgm:pt modelId="{4FA1D061-AAFA-4EE4-B5BA-C4AE1C1D6B3B}" type="parTrans" cxnId="{C1E3DAB3-673A-4085-A7E4-6D5CB9E90907}">
      <dgm:prSet/>
      <dgm:spPr/>
      <dgm:t>
        <a:bodyPr/>
        <a:lstStyle/>
        <a:p>
          <a:endParaRPr lang="fr-FR"/>
        </a:p>
      </dgm:t>
    </dgm:pt>
    <dgm:pt modelId="{987E22EB-7DA6-4DD4-A69C-77C2A3D18FFB}" type="sibTrans" cxnId="{C1E3DAB3-673A-4085-A7E4-6D5CB9E90907}">
      <dgm:prSet/>
      <dgm:spPr/>
      <dgm:t>
        <a:bodyPr/>
        <a:lstStyle/>
        <a:p>
          <a:endParaRPr lang="fr-FR"/>
        </a:p>
      </dgm:t>
    </dgm:pt>
    <dgm:pt modelId="{74424367-51FA-44E8-A441-09506191C7B9}">
      <dgm:prSet phldrT="[Texte]" custT="1"/>
      <dgm:spPr/>
      <dgm:t>
        <a:bodyPr/>
        <a:lstStyle/>
        <a:p>
          <a:r>
            <a:rPr lang="fr-FR" sz="1400" b="1" dirty="0" smtClean="0"/>
            <a:t>APPLICATION MOBILE DE VENTE PORTE à PORTE</a:t>
          </a:r>
        </a:p>
        <a:p>
          <a:r>
            <a:rPr lang="fr-FR" sz="1600" b="1" u="sng" dirty="0" smtClean="0">
              <a:solidFill>
                <a:srgbClr val="FFFF00"/>
              </a:solidFill>
            </a:rPr>
            <a:t>TIC-APPS DISTRIBUTION</a:t>
          </a:r>
          <a:endParaRPr lang="fr-FR" sz="1600" b="1" u="sng" dirty="0">
            <a:solidFill>
              <a:srgbClr val="FFFF00"/>
            </a:solidFill>
          </a:endParaRPr>
        </a:p>
      </dgm:t>
    </dgm:pt>
    <dgm:pt modelId="{AD0861FB-0EEF-4377-8593-A56C2DEA8245}" type="parTrans" cxnId="{1F6F1ED6-6482-4851-84C0-640D815DFBC3}">
      <dgm:prSet/>
      <dgm:spPr/>
      <dgm:t>
        <a:bodyPr/>
        <a:lstStyle/>
        <a:p>
          <a:endParaRPr lang="fr-FR"/>
        </a:p>
      </dgm:t>
    </dgm:pt>
    <dgm:pt modelId="{65AFF49B-F501-4039-9362-1B120CEAEE26}" type="sibTrans" cxnId="{1F6F1ED6-6482-4851-84C0-640D815DFBC3}">
      <dgm:prSet/>
      <dgm:spPr/>
      <dgm:t>
        <a:bodyPr/>
        <a:lstStyle/>
        <a:p>
          <a:endParaRPr lang="fr-FR"/>
        </a:p>
      </dgm:t>
    </dgm:pt>
    <dgm:pt modelId="{67A2C8F3-1BF7-465B-A13C-3BB21F95210A}">
      <dgm:prSet phldrT="[Texte]" custScaleX="136644" custScaleY="123631" custRadScaleRad="235582" custRadScaleInc="184"/>
      <dgm:spPr/>
      <dgm:t>
        <a:bodyPr/>
        <a:lstStyle/>
        <a:p>
          <a:endParaRPr lang="fr-FR"/>
        </a:p>
      </dgm:t>
    </dgm:pt>
    <dgm:pt modelId="{22088BEE-D1C7-4262-9740-E98CB5205587}" type="parTrans" cxnId="{8CF5232E-C907-430D-B7F2-BC9AB30B35C0}">
      <dgm:prSet/>
      <dgm:spPr/>
      <dgm:t>
        <a:bodyPr/>
        <a:lstStyle/>
        <a:p>
          <a:endParaRPr lang="fr-FR"/>
        </a:p>
      </dgm:t>
    </dgm:pt>
    <dgm:pt modelId="{FD29BCE0-A830-47BA-A7B3-2A10184D65C8}" type="sibTrans" cxnId="{8CF5232E-C907-430D-B7F2-BC9AB30B35C0}">
      <dgm:prSet/>
      <dgm:spPr/>
      <dgm:t>
        <a:bodyPr/>
        <a:lstStyle/>
        <a:p>
          <a:endParaRPr lang="fr-FR"/>
        </a:p>
      </dgm:t>
    </dgm:pt>
    <dgm:pt modelId="{76952D37-182E-4FED-945F-5D7053EE84AE}">
      <dgm:prSet custT="1"/>
      <dgm:spPr/>
      <dgm:t>
        <a:bodyPr/>
        <a:lstStyle/>
        <a:p>
          <a:r>
            <a:rPr lang="fr-FR" sz="1400" b="1" dirty="0" smtClean="0"/>
            <a:t>  </a:t>
          </a:r>
          <a:r>
            <a:rPr lang="fr-FR" sz="1400" b="1" u="sng" dirty="0" smtClean="0">
              <a:solidFill>
                <a:srgbClr val="FFFF00"/>
              </a:solidFill>
            </a:rPr>
            <a:t>COMMERCIAL TAB </a:t>
          </a:r>
          <a:r>
            <a:rPr lang="fr-FR" sz="1400" b="1" u="sng" dirty="0" smtClean="0">
              <a:solidFill>
                <a:schemeClr val="tx1"/>
              </a:solidFill>
            </a:rPr>
            <a:t>1,2,3….</a:t>
          </a:r>
          <a:endParaRPr lang="fr-FR" sz="1400" b="1" u="sng" dirty="0">
            <a:solidFill>
              <a:schemeClr val="tx1"/>
            </a:solidFill>
          </a:endParaRPr>
        </a:p>
      </dgm:t>
    </dgm:pt>
    <dgm:pt modelId="{241D0D6E-6475-4CA3-9B81-763C3D1DB640}" type="sibTrans" cxnId="{07DC1665-866A-4B85-B29D-013893BEDF6C}">
      <dgm:prSet/>
      <dgm:spPr/>
      <dgm:t>
        <a:bodyPr/>
        <a:lstStyle/>
        <a:p>
          <a:endParaRPr lang="fr-FR"/>
        </a:p>
      </dgm:t>
    </dgm:pt>
    <dgm:pt modelId="{8A0E14D7-9812-4C01-9007-0CD4ADF89F6B}" type="parTrans" cxnId="{07DC1665-866A-4B85-B29D-013893BEDF6C}">
      <dgm:prSet/>
      <dgm:spPr/>
      <dgm:t>
        <a:bodyPr/>
        <a:lstStyle/>
        <a:p>
          <a:endParaRPr lang="fr-FR"/>
        </a:p>
      </dgm:t>
    </dgm:pt>
    <dgm:pt modelId="{1D3370D4-33D9-45C0-AE3B-1D47D26FE194}" type="pres">
      <dgm:prSet presAssocID="{77162297-C7C4-4A6E-8430-C82018595291}" presName="Name0" presStyleCnt="0">
        <dgm:presLayoutVars>
          <dgm:chMax val="1"/>
          <dgm:dir/>
          <dgm:animLvl val="ctr"/>
          <dgm:resizeHandles val="exact"/>
        </dgm:presLayoutVars>
      </dgm:prSet>
      <dgm:spPr/>
      <dgm:t>
        <a:bodyPr/>
        <a:lstStyle/>
        <a:p>
          <a:endParaRPr lang="fr-FR"/>
        </a:p>
      </dgm:t>
    </dgm:pt>
    <dgm:pt modelId="{8B3B2AE4-4770-4751-90E8-DE42F06D8A1E}" type="pres">
      <dgm:prSet presAssocID="{A3B7DBB2-649E-4ECA-8DBF-C6C5176B9E24}" presName="centerShape" presStyleLbl="node0" presStyleIdx="0" presStyleCnt="1" custScaleX="216295" custScaleY="116125" custLinFactNeighborX="-6347" custLinFactNeighborY="-44687"/>
      <dgm:spPr/>
      <dgm:t>
        <a:bodyPr/>
        <a:lstStyle/>
        <a:p>
          <a:endParaRPr lang="fr-FR"/>
        </a:p>
      </dgm:t>
    </dgm:pt>
    <dgm:pt modelId="{541D80F6-B31C-4DE9-AAFD-CA1EB1D87E18}" type="pres">
      <dgm:prSet presAssocID="{FC3E079F-31E8-4689-837C-95C40B4DB380}" presName="parTrans" presStyleLbl="sibTrans2D1" presStyleIdx="0" presStyleCnt="5" custAng="82172" custFlipHor="1" custScaleX="104114" custLinFactNeighborX="-7124" custLinFactNeighborY="-6872"/>
      <dgm:spPr/>
      <dgm:t>
        <a:bodyPr/>
        <a:lstStyle/>
        <a:p>
          <a:endParaRPr lang="fr-FR"/>
        </a:p>
      </dgm:t>
    </dgm:pt>
    <dgm:pt modelId="{A4BA1D33-7433-48FE-A941-E5F346178628}" type="pres">
      <dgm:prSet presAssocID="{FC3E079F-31E8-4689-837C-95C40B4DB380}" presName="connectorText" presStyleLbl="sibTrans2D1" presStyleIdx="0" presStyleCnt="5"/>
      <dgm:spPr/>
      <dgm:t>
        <a:bodyPr/>
        <a:lstStyle/>
        <a:p>
          <a:endParaRPr lang="fr-FR"/>
        </a:p>
      </dgm:t>
    </dgm:pt>
    <dgm:pt modelId="{D224D6A8-CDFE-460A-8B4D-019F07FD77B9}" type="pres">
      <dgm:prSet presAssocID="{A6CFDE33-84FC-4ACF-828D-9CAEC2A2FECB}" presName="node" presStyleLbl="node1" presStyleIdx="0" presStyleCnt="5" custScaleX="212293" custScaleY="97527" custRadScaleRad="28107" custRadScaleInc="-435314">
        <dgm:presLayoutVars>
          <dgm:bulletEnabled val="1"/>
        </dgm:presLayoutVars>
      </dgm:prSet>
      <dgm:spPr/>
      <dgm:t>
        <a:bodyPr/>
        <a:lstStyle/>
        <a:p>
          <a:endParaRPr lang="fr-FR"/>
        </a:p>
      </dgm:t>
    </dgm:pt>
    <dgm:pt modelId="{28EE1949-00F1-4BC1-B889-E9F9AC8230AB}" type="pres">
      <dgm:prSet presAssocID="{326B3EEE-DE28-4806-B8B0-1CEEFC34D447}" presName="parTrans" presStyleLbl="sibTrans2D1" presStyleIdx="1" presStyleCnt="5"/>
      <dgm:spPr/>
      <dgm:t>
        <a:bodyPr/>
        <a:lstStyle/>
        <a:p>
          <a:endParaRPr lang="fr-FR"/>
        </a:p>
      </dgm:t>
    </dgm:pt>
    <dgm:pt modelId="{28EB581B-ED9D-47A5-AFF1-B63DD2C3736A}" type="pres">
      <dgm:prSet presAssocID="{326B3EEE-DE28-4806-B8B0-1CEEFC34D447}" presName="connectorText" presStyleLbl="sibTrans2D1" presStyleIdx="1" presStyleCnt="5"/>
      <dgm:spPr/>
      <dgm:t>
        <a:bodyPr/>
        <a:lstStyle/>
        <a:p>
          <a:endParaRPr lang="fr-FR"/>
        </a:p>
      </dgm:t>
    </dgm:pt>
    <dgm:pt modelId="{90A94FDC-C131-454C-9D99-C94F075B8DF7}" type="pres">
      <dgm:prSet presAssocID="{D4CAA7CA-09FB-4437-A8C2-C15033C383BB}" presName="node" presStyleLbl="node1" presStyleIdx="1" presStyleCnt="5" custScaleX="128927" custScaleY="121136" custRadScaleRad="215745" custRadScaleInc="-14985">
        <dgm:presLayoutVars>
          <dgm:bulletEnabled val="1"/>
        </dgm:presLayoutVars>
      </dgm:prSet>
      <dgm:spPr/>
      <dgm:t>
        <a:bodyPr/>
        <a:lstStyle/>
        <a:p>
          <a:endParaRPr lang="fr-FR"/>
        </a:p>
      </dgm:t>
    </dgm:pt>
    <dgm:pt modelId="{63DF9D07-CD63-4AE4-9666-5B25CF02CD38}" type="pres">
      <dgm:prSet presAssocID="{4FA1D061-AAFA-4EE4-B5BA-C4AE1C1D6B3B}" presName="parTrans" presStyleLbl="sibTrans2D1" presStyleIdx="2" presStyleCnt="5" custAng="207549" custScaleX="83723" custLinFactNeighborX="-9650" custLinFactNeighborY="-78812"/>
      <dgm:spPr/>
      <dgm:t>
        <a:bodyPr/>
        <a:lstStyle/>
        <a:p>
          <a:endParaRPr lang="fr-FR"/>
        </a:p>
      </dgm:t>
    </dgm:pt>
    <dgm:pt modelId="{63A12FAE-6BC4-4671-BBD9-8FEEA1856E35}" type="pres">
      <dgm:prSet presAssocID="{4FA1D061-AAFA-4EE4-B5BA-C4AE1C1D6B3B}" presName="connectorText" presStyleLbl="sibTrans2D1" presStyleIdx="2" presStyleCnt="5"/>
      <dgm:spPr/>
      <dgm:t>
        <a:bodyPr/>
        <a:lstStyle/>
        <a:p>
          <a:endParaRPr lang="fr-FR"/>
        </a:p>
      </dgm:t>
    </dgm:pt>
    <dgm:pt modelId="{30D5A9AD-B3B7-4441-B364-489010AB19B9}" type="pres">
      <dgm:prSet presAssocID="{E67ADD08-176A-47F5-A3D6-D247ADABE031}" presName="node" presStyleLbl="node1" presStyleIdx="2" presStyleCnt="5" custScaleX="205404" custRadScaleRad="196362" custRadScaleInc="-103904">
        <dgm:presLayoutVars>
          <dgm:bulletEnabled val="1"/>
        </dgm:presLayoutVars>
      </dgm:prSet>
      <dgm:spPr/>
      <dgm:t>
        <a:bodyPr/>
        <a:lstStyle/>
        <a:p>
          <a:endParaRPr lang="fr-FR"/>
        </a:p>
      </dgm:t>
    </dgm:pt>
    <dgm:pt modelId="{23748F1A-9467-4193-9ABA-11A30EF40CB9}" type="pres">
      <dgm:prSet presAssocID="{8A0E14D7-9812-4C01-9007-0CD4ADF89F6B}" presName="parTrans" presStyleLbl="sibTrans2D1" presStyleIdx="3" presStyleCnt="5" custAng="21307390" custScaleX="88022" custLinFactNeighborX="951" custLinFactNeighborY="-78811"/>
      <dgm:spPr/>
      <dgm:t>
        <a:bodyPr/>
        <a:lstStyle/>
        <a:p>
          <a:endParaRPr lang="fr-FR"/>
        </a:p>
      </dgm:t>
    </dgm:pt>
    <dgm:pt modelId="{347E9094-54AE-4189-8193-FA3BF5E2C42A}" type="pres">
      <dgm:prSet presAssocID="{8A0E14D7-9812-4C01-9007-0CD4ADF89F6B}" presName="connectorText" presStyleLbl="sibTrans2D1" presStyleIdx="3" presStyleCnt="5"/>
      <dgm:spPr/>
      <dgm:t>
        <a:bodyPr/>
        <a:lstStyle/>
        <a:p>
          <a:endParaRPr lang="fr-FR"/>
        </a:p>
      </dgm:t>
    </dgm:pt>
    <dgm:pt modelId="{7D8E0481-A07B-473E-A923-F25F2C8F7267}" type="pres">
      <dgm:prSet presAssocID="{76952D37-182E-4FED-945F-5D7053EE84AE}" presName="node" presStyleLbl="node1" presStyleIdx="3" presStyleCnt="5" custScaleX="179083" custScaleY="103795" custRadScaleRad="206480" custRadScaleInc="104663">
        <dgm:presLayoutVars>
          <dgm:bulletEnabled val="1"/>
        </dgm:presLayoutVars>
      </dgm:prSet>
      <dgm:spPr/>
      <dgm:t>
        <a:bodyPr/>
        <a:lstStyle/>
        <a:p>
          <a:endParaRPr lang="fr-FR"/>
        </a:p>
      </dgm:t>
    </dgm:pt>
    <dgm:pt modelId="{562B09C2-3F27-4D59-BE1C-3B9563B90833}" type="pres">
      <dgm:prSet presAssocID="{AD0861FB-0EEF-4377-8593-A56C2DEA8245}" presName="parTrans" presStyleLbl="sibTrans2D1" presStyleIdx="4" presStyleCnt="5" custScaleX="111530"/>
      <dgm:spPr/>
      <dgm:t>
        <a:bodyPr/>
        <a:lstStyle/>
        <a:p>
          <a:endParaRPr lang="fr-FR"/>
        </a:p>
      </dgm:t>
    </dgm:pt>
    <dgm:pt modelId="{25EA5EBE-F851-46A2-999D-B8A7C972A810}" type="pres">
      <dgm:prSet presAssocID="{AD0861FB-0EEF-4377-8593-A56C2DEA8245}" presName="connectorText" presStyleLbl="sibTrans2D1" presStyleIdx="4" presStyleCnt="5"/>
      <dgm:spPr/>
      <dgm:t>
        <a:bodyPr/>
        <a:lstStyle/>
        <a:p>
          <a:endParaRPr lang="fr-FR"/>
        </a:p>
      </dgm:t>
    </dgm:pt>
    <dgm:pt modelId="{78ACE904-A5AA-4B25-B9C7-47CC7F8D28F7}" type="pres">
      <dgm:prSet presAssocID="{74424367-51FA-44E8-A441-09506191C7B9}" presName="node" presStyleLbl="node1" presStyleIdx="4" presStyleCnt="5" custScaleX="134446" custScaleY="118084" custRadScaleRad="227693" custRadScaleInc="12315">
        <dgm:presLayoutVars>
          <dgm:bulletEnabled val="1"/>
        </dgm:presLayoutVars>
      </dgm:prSet>
      <dgm:spPr/>
      <dgm:t>
        <a:bodyPr/>
        <a:lstStyle/>
        <a:p>
          <a:endParaRPr lang="fr-FR"/>
        </a:p>
      </dgm:t>
    </dgm:pt>
  </dgm:ptLst>
  <dgm:cxnLst>
    <dgm:cxn modelId="{EDB49563-AA99-4B30-ADB0-AB5705C3E7B2}" srcId="{A3B7DBB2-649E-4ECA-8DBF-C6C5176B9E24}" destId="{D4CAA7CA-09FB-4437-A8C2-C15033C383BB}" srcOrd="1" destOrd="0" parTransId="{326B3EEE-DE28-4806-B8B0-1CEEFC34D447}" sibTransId="{83028CF1-F604-4D32-82FB-E54116ADB456}"/>
    <dgm:cxn modelId="{5EC2D032-4C97-4838-9752-5F97382748AD}" type="presOf" srcId="{AD0861FB-0EEF-4377-8593-A56C2DEA8245}" destId="{25EA5EBE-F851-46A2-999D-B8A7C972A810}" srcOrd="1" destOrd="0" presId="urn:microsoft.com/office/officeart/2005/8/layout/radial5"/>
    <dgm:cxn modelId="{3029BF2E-E958-4D9F-9EA9-2996F65F8B40}" type="presOf" srcId="{8A0E14D7-9812-4C01-9007-0CD4ADF89F6B}" destId="{347E9094-54AE-4189-8193-FA3BF5E2C42A}" srcOrd="1" destOrd="0" presId="urn:microsoft.com/office/officeart/2005/8/layout/radial5"/>
    <dgm:cxn modelId="{BA073DFC-A3CD-48A0-A50C-E6C8F8838793}" type="presOf" srcId="{76952D37-182E-4FED-945F-5D7053EE84AE}" destId="{7D8E0481-A07B-473E-A923-F25F2C8F7267}" srcOrd="0" destOrd="0" presId="urn:microsoft.com/office/officeart/2005/8/layout/radial5"/>
    <dgm:cxn modelId="{5994FA16-DDE9-401A-9920-CF9CC438B114}" type="presOf" srcId="{4FA1D061-AAFA-4EE4-B5BA-C4AE1C1D6B3B}" destId="{63DF9D07-CD63-4AE4-9666-5B25CF02CD38}" srcOrd="0" destOrd="0" presId="urn:microsoft.com/office/officeart/2005/8/layout/radial5"/>
    <dgm:cxn modelId="{F252D05F-52D4-4F34-A290-0197FCD4F43B}" srcId="{77162297-C7C4-4A6E-8430-C82018595291}" destId="{A3B7DBB2-649E-4ECA-8DBF-C6C5176B9E24}" srcOrd="0" destOrd="0" parTransId="{2994EADE-D452-47AC-B824-FD5CB399D6A2}" sibTransId="{A7B44214-7850-4DCA-8ABF-4141859CB483}"/>
    <dgm:cxn modelId="{1F6F1ED6-6482-4851-84C0-640D815DFBC3}" srcId="{A3B7DBB2-649E-4ECA-8DBF-C6C5176B9E24}" destId="{74424367-51FA-44E8-A441-09506191C7B9}" srcOrd="4" destOrd="0" parTransId="{AD0861FB-0EEF-4377-8593-A56C2DEA8245}" sibTransId="{65AFF49B-F501-4039-9362-1B120CEAEE26}"/>
    <dgm:cxn modelId="{83CB7CBE-B8D6-4A55-8A15-D73AE179ECEA}" srcId="{A3B7DBB2-649E-4ECA-8DBF-C6C5176B9E24}" destId="{A6CFDE33-84FC-4ACF-828D-9CAEC2A2FECB}" srcOrd="0" destOrd="0" parTransId="{FC3E079F-31E8-4689-837C-95C40B4DB380}" sibTransId="{9347E08D-4C61-456D-8C27-A1D10545265A}"/>
    <dgm:cxn modelId="{8CF5232E-C907-430D-B7F2-BC9AB30B35C0}" srcId="{77162297-C7C4-4A6E-8430-C82018595291}" destId="{67A2C8F3-1BF7-465B-A13C-3BB21F95210A}" srcOrd="1" destOrd="0" parTransId="{22088BEE-D1C7-4262-9740-E98CB5205587}" sibTransId="{FD29BCE0-A830-47BA-A7B3-2A10184D65C8}"/>
    <dgm:cxn modelId="{C1E3DAB3-673A-4085-A7E4-6D5CB9E90907}" srcId="{A3B7DBB2-649E-4ECA-8DBF-C6C5176B9E24}" destId="{E67ADD08-176A-47F5-A3D6-D247ADABE031}" srcOrd="2" destOrd="0" parTransId="{4FA1D061-AAFA-4EE4-B5BA-C4AE1C1D6B3B}" sibTransId="{987E22EB-7DA6-4DD4-A69C-77C2A3D18FFB}"/>
    <dgm:cxn modelId="{1DF89DD4-AFA8-4B41-A999-CB9BAFA26DD7}" type="presOf" srcId="{E67ADD08-176A-47F5-A3D6-D247ADABE031}" destId="{30D5A9AD-B3B7-4441-B364-489010AB19B9}" srcOrd="0" destOrd="0" presId="urn:microsoft.com/office/officeart/2005/8/layout/radial5"/>
    <dgm:cxn modelId="{52A1D872-27A7-442E-A1DB-4615B204FF3E}" type="presOf" srcId="{8A0E14D7-9812-4C01-9007-0CD4ADF89F6B}" destId="{23748F1A-9467-4193-9ABA-11A30EF40CB9}" srcOrd="0" destOrd="0" presId="urn:microsoft.com/office/officeart/2005/8/layout/radial5"/>
    <dgm:cxn modelId="{2B3B91F1-CA5A-4394-95DF-E8AC59EF364D}" type="presOf" srcId="{4FA1D061-AAFA-4EE4-B5BA-C4AE1C1D6B3B}" destId="{63A12FAE-6BC4-4671-BBD9-8FEEA1856E35}" srcOrd="1" destOrd="0" presId="urn:microsoft.com/office/officeart/2005/8/layout/radial5"/>
    <dgm:cxn modelId="{99737E56-2249-4AC8-8B6E-745D6A8F711E}" type="presOf" srcId="{FC3E079F-31E8-4689-837C-95C40B4DB380}" destId="{541D80F6-B31C-4DE9-AAFD-CA1EB1D87E18}" srcOrd="0" destOrd="0" presId="urn:microsoft.com/office/officeart/2005/8/layout/radial5"/>
    <dgm:cxn modelId="{07DC1665-866A-4B85-B29D-013893BEDF6C}" srcId="{A3B7DBB2-649E-4ECA-8DBF-C6C5176B9E24}" destId="{76952D37-182E-4FED-945F-5D7053EE84AE}" srcOrd="3" destOrd="0" parTransId="{8A0E14D7-9812-4C01-9007-0CD4ADF89F6B}" sibTransId="{241D0D6E-6475-4CA3-9B81-763C3D1DB640}"/>
    <dgm:cxn modelId="{F017C057-118D-4FEE-8923-8C1E6038A280}" type="presOf" srcId="{D4CAA7CA-09FB-4437-A8C2-C15033C383BB}" destId="{90A94FDC-C131-454C-9D99-C94F075B8DF7}" srcOrd="0" destOrd="0" presId="urn:microsoft.com/office/officeart/2005/8/layout/radial5"/>
    <dgm:cxn modelId="{27360935-BB2C-45EC-84B9-13253B596114}" type="presOf" srcId="{326B3EEE-DE28-4806-B8B0-1CEEFC34D447}" destId="{28EB581B-ED9D-47A5-AFF1-B63DD2C3736A}" srcOrd="1" destOrd="0" presId="urn:microsoft.com/office/officeart/2005/8/layout/radial5"/>
    <dgm:cxn modelId="{7121DBF7-302A-4CE2-964D-BA38CA0DEBC4}" type="presOf" srcId="{A3B7DBB2-649E-4ECA-8DBF-C6C5176B9E24}" destId="{8B3B2AE4-4770-4751-90E8-DE42F06D8A1E}" srcOrd="0" destOrd="0" presId="urn:microsoft.com/office/officeart/2005/8/layout/radial5"/>
    <dgm:cxn modelId="{A433E27E-8B51-4629-83A5-7F3D65AEFE6C}" type="presOf" srcId="{326B3EEE-DE28-4806-B8B0-1CEEFC34D447}" destId="{28EE1949-00F1-4BC1-B889-E9F9AC8230AB}" srcOrd="0" destOrd="0" presId="urn:microsoft.com/office/officeart/2005/8/layout/radial5"/>
    <dgm:cxn modelId="{C82ECFB6-3786-4C93-B60A-C9495408D529}" type="presOf" srcId="{77162297-C7C4-4A6E-8430-C82018595291}" destId="{1D3370D4-33D9-45C0-AE3B-1D47D26FE194}" srcOrd="0" destOrd="0" presId="urn:microsoft.com/office/officeart/2005/8/layout/radial5"/>
    <dgm:cxn modelId="{529D87C6-BA81-459C-A1C2-10AFD210A3D2}" type="presOf" srcId="{AD0861FB-0EEF-4377-8593-A56C2DEA8245}" destId="{562B09C2-3F27-4D59-BE1C-3B9563B90833}" srcOrd="0" destOrd="0" presId="urn:microsoft.com/office/officeart/2005/8/layout/radial5"/>
    <dgm:cxn modelId="{4130C5C8-45F5-403E-AA3A-BAA0DE10039B}" type="presOf" srcId="{74424367-51FA-44E8-A441-09506191C7B9}" destId="{78ACE904-A5AA-4B25-B9C7-47CC7F8D28F7}" srcOrd="0" destOrd="0" presId="urn:microsoft.com/office/officeart/2005/8/layout/radial5"/>
    <dgm:cxn modelId="{F24F146A-19D4-400F-B1BD-63A1D107BCDC}" type="presOf" srcId="{A6CFDE33-84FC-4ACF-828D-9CAEC2A2FECB}" destId="{D224D6A8-CDFE-460A-8B4D-019F07FD77B9}" srcOrd="0" destOrd="0" presId="urn:microsoft.com/office/officeart/2005/8/layout/radial5"/>
    <dgm:cxn modelId="{404DFD3C-E2C4-4554-9D68-40A29E392B24}" type="presOf" srcId="{FC3E079F-31E8-4689-837C-95C40B4DB380}" destId="{A4BA1D33-7433-48FE-A941-E5F346178628}" srcOrd="1" destOrd="0" presId="urn:microsoft.com/office/officeart/2005/8/layout/radial5"/>
    <dgm:cxn modelId="{CAC54709-C04C-41BC-A8FE-AC9281592D15}" type="presParOf" srcId="{1D3370D4-33D9-45C0-AE3B-1D47D26FE194}" destId="{8B3B2AE4-4770-4751-90E8-DE42F06D8A1E}" srcOrd="0" destOrd="0" presId="urn:microsoft.com/office/officeart/2005/8/layout/radial5"/>
    <dgm:cxn modelId="{2CEEBE3C-F57D-4755-83D7-AB6C3B421A8B}" type="presParOf" srcId="{1D3370D4-33D9-45C0-AE3B-1D47D26FE194}" destId="{541D80F6-B31C-4DE9-AAFD-CA1EB1D87E18}" srcOrd="1" destOrd="0" presId="urn:microsoft.com/office/officeart/2005/8/layout/radial5"/>
    <dgm:cxn modelId="{A4CEA3B0-F634-430D-B2FA-BFB707F14978}" type="presParOf" srcId="{541D80F6-B31C-4DE9-AAFD-CA1EB1D87E18}" destId="{A4BA1D33-7433-48FE-A941-E5F346178628}" srcOrd="0" destOrd="0" presId="urn:microsoft.com/office/officeart/2005/8/layout/radial5"/>
    <dgm:cxn modelId="{C5FA3128-C6ED-412F-99BC-00F54D652964}" type="presParOf" srcId="{1D3370D4-33D9-45C0-AE3B-1D47D26FE194}" destId="{D224D6A8-CDFE-460A-8B4D-019F07FD77B9}" srcOrd="2" destOrd="0" presId="urn:microsoft.com/office/officeart/2005/8/layout/radial5"/>
    <dgm:cxn modelId="{9A382048-735F-4CDE-87EE-CBF5720BC035}" type="presParOf" srcId="{1D3370D4-33D9-45C0-AE3B-1D47D26FE194}" destId="{28EE1949-00F1-4BC1-B889-E9F9AC8230AB}" srcOrd="3" destOrd="0" presId="urn:microsoft.com/office/officeart/2005/8/layout/radial5"/>
    <dgm:cxn modelId="{FC5FA889-9C63-4D28-93D8-4850E529ECA0}" type="presParOf" srcId="{28EE1949-00F1-4BC1-B889-E9F9AC8230AB}" destId="{28EB581B-ED9D-47A5-AFF1-B63DD2C3736A}" srcOrd="0" destOrd="0" presId="urn:microsoft.com/office/officeart/2005/8/layout/radial5"/>
    <dgm:cxn modelId="{8E0CCA54-E9FE-4C02-ADB3-749E409DB9AE}" type="presParOf" srcId="{1D3370D4-33D9-45C0-AE3B-1D47D26FE194}" destId="{90A94FDC-C131-454C-9D99-C94F075B8DF7}" srcOrd="4" destOrd="0" presId="urn:microsoft.com/office/officeart/2005/8/layout/radial5"/>
    <dgm:cxn modelId="{1A02864F-882C-48D9-947E-FCF1C891A62C}" type="presParOf" srcId="{1D3370D4-33D9-45C0-AE3B-1D47D26FE194}" destId="{63DF9D07-CD63-4AE4-9666-5B25CF02CD38}" srcOrd="5" destOrd="0" presId="urn:microsoft.com/office/officeart/2005/8/layout/radial5"/>
    <dgm:cxn modelId="{0F7219BB-45F1-4159-A0A7-A575EB52150C}" type="presParOf" srcId="{63DF9D07-CD63-4AE4-9666-5B25CF02CD38}" destId="{63A12FAE-6BC4-4671-BBD9-8FEEA1856E35}" srcOrd="0" destOrd="0" presId="urn:microsoft.com/office/officeart/2005/8/layout/radial5"/>
    <dgm:cxn modelId="{2EB2388D-611C-45E4-BC37-7D8A57E4AF46}" type="presParOf" srcId="{1D3370D4-33D9-45C0-AE3B-1D47D26FE194}" destId="{30D5A9AD-B3B7-4441-B364-489010AB19B9}" srcOrd="6" destOrd="0" presId="urn:microsoft.com/office/officeart/2005/8/layout/radial5"/>
    <dgm:cxn modelId="{0C87994C-7817-486A-8F06-107707845501}" type="presParOf" srcId="{1D3370D4-33D9-45C0-AE3B-1D47D26FE194}" destId="{23748F1A-9467-4193-9ABA-11A30EF40CB9}" srcOrd="7" destOrd="0" presId="urn:microsoft.com/office/officeart/2005/8/layout/radial5"/>
    <dgm:cxn modelId="{CA38E727-FB4A-4C78-BE09-43A36F3A1058}" type="presParOf" srcId="{23748F1A-9467-4193-9ABA-11A30EF40CB9}" destId="{347E9094-54AE-4189-8193-FA3BF5E2C42A}" srcOrd="0" destOrd="0" presId="urn:microsoft.com/office/officeart/2005/8/layout/radial5"/>
    <dgm:cxn modelId="{839DE612-E115-41CC-A7D5-B0791016D6DC}" type="presParOf" srcId="{1D3370D4-33D9-45C0-AE3B-1D47D26FE194}" destId="{7D8E0481-A07B-473E-A923-F25F2C8F7267}" srcOrd="8" destOrd="0" presId="urn:microsoft.com/office/officeart/2005/8/layout/radial5"/>
    <dgm:cxn modelId="{88CC1BAA-5955-4B5E-ADA3-1D974BD70404}" type="presParOf" srcId="{1D3370D4-33D9-45C0-AE3B-1D47D26FE194}" destId="{562B09C2-3F27-4D59-BE1C-3B9563B90833}" srcOrd="9" destOrd="0" presId="urn:microsoft.com/office/officeart/2005/8/layout/radial5"/>
    <dgm:cxn modelId="{2D9504EE-1463-439E-A29E-67C7A9079D5E}" type="presParOf" srcId="{562B09C2-3F27-4D59-BE1C-3B9563B90833}" destId="{25EA5EBE-F851-46A2-999D-B8A7C972A810}" srcOrd="0" destOrd="0" presId="urn:microsoft.com/office/officeart/2005/8/layout/radial5"/>
    <dgm:cxn modelId="{9E21B51A-DD1F-4949-BE0D-64302B39AC50}" type="presParOf" srcId="{1D3370D4-33D9-45C0-AE3B-1D47D26FE194}" destId="{78ACE904-A5AA-4B25-B9C7-47CC7F8D28F7}"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E21745-E8B0-435F-825B-B8E002AC9B6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fr-FR"/>
        </a:p>
      </dgm:t>
    </dgm:pt>
    <dgm:pt modelId="{987D749D-27E8-4F2D-92F0-1F1BE90B0AD2}">
      <dgm:prSet/>
      <dgm:spPr/>
      <dgm:t>
        <a:bodyPr/>
        <a:lstStyle/>
        <a:p>
          <a:pPr rtl="0"/>
          <a:r>
            <a:rPr lang="fr-FR" b="1" i="0" dirty="0" smtClean="0"/>
            <a:t>GESTION DES ACHATS</a:t>
          </a:r>
          <a:endParaRPr lang="fr-FR" dirty="0"/>
        </a:p>
      </dgm:t>
    </dgm:pt>
    <dgm:pt modelId="{99264E01-DFE5-48C9-9BCC-22C82B88BE6F}" type="parTrans" cxnId="{2F2B69A8-4A95-4DE0-A565-1361F2073343}">
      <dgm:prSet/>
      <dgm:spPr/>
      <dgm:t>
        <a:bodyPr/>
        <a:lstStyle/>
        <a:p>
          <a:endParaRPr lang="fr-FR"/>
        </a:p>
      </dgm:t>
    </dgm:pt>
    <dgm:pt modelId="{14E6C9FE-5B00-4BAB-B77B-48D44401219B}" type="sibTrans" cxnId="{2F2B69A8-4A95-4DE0-A565-1361F2073343}">
      <dgm:prSet/>
      <dgm:spPr/>
      <dgm:t>
        <a:bodyPr/>
        <a:lstStyle/>
        <a:p>
          <a:endParaRPr lang="fr-FR"/>
        </a:p>
      </dgm:t>
    </dgm:pt>
    <dgm:pt modelId="{1699ACB2-2680-45C7-8188-DD35E1908295}">
      <dgm:prSet/>
      <dgm:spPr/>
      <dgm:t>
        <a:bodyPr/>
        <a:lstStyle/>
        <a:p>
          <a:pPr rtl="0"/>
          <a:r>
            <a:rPr lang="fr-FR" b="1" i="0" dirty="0" smtClean="0"/>
            <a:t>GESTION D’ARTICLE</a:t>
          </a:r>
          <a:endParaRPr lang="fr-FR" dirty="0"/>
        </a:p>
      </dgm:t>
    </dgm:pt>
    <dgm:pt modelId="{BA13F5AC-928F-44E0-848A-332D6647A83F}" type="parTrans" cxnId="{1E00378A-A459-4F2C-A2FB-D60E5DAF3B87}">
      <dgm:prSet/>
      <dgm:spPr/>
      <dgm:t>
        <a:bodyPr/>
        <a:lstStyle/>
        <a:p>
          <a:endParaRPr lang="fr-FR"/>
        </a:p>
      </dgm:t>
    </dgm:pt>
    <dgm:pt modelId="{1385B7B0-51EA-48DF-8BF0-ACC0BDEC4F8C}" type="sibTrans" cxnId="{1E00378A-A459-4F2C-A2FB-D60E5DAF3B87}">
      <dgm:prSet/>
      <dgm:spPr/>
      <dgm:t>
        <a:bodyPr/>
        <a:lstStyle/>
        <a:p>
          <a:endParaRPr lang="fr-FR"/>
        </a:p>
      </dgm:t>
    </dgm:pt>
    <dgm:pt modelId="{0D3CC2D1-2A9D-454A-BFEA-540392D0087A}">
      <dgm:prSet/>
      <dgm:spPr/>
      <dgm:t>
        <a:bodyPr/>
        <a:lstStyle/>
        <a:p>
          <a:pPr rtl="0"/>
          <a:r>
            <a:rPr lang="fr-FR" b="1" i="0" dirty="0" smtClean="0"/>
            <a:t>GESTION DE STOCK</a:t>
          </a:r>
          <a:endParaRPr lang="fr-FR" dirty="0"/>
        </a:p>
      </dgm:t>
    </dgm:pt>
    <dgm:pt modelId="{1509A271-AC5C-484B-993D-3115BA440A27}" type="parTrans" cxnId="{5C3B8101-6238-4C1A-9267-3E35068E0863}">
      <dgm:prSet/>
      <dgm:spPr/>
      <dgm:t>
        <a:bodyPr/>
        <a:lstStyle/>
        <a:p>
          <a:endParaRPr lang="fr-FR"/>
        </a:p>
      </dgm:t>
    </dgm:pt>
    <dgm:pt modelId="{2572F293-9E7F-4378-979E-98CF24DE7D25}" type="sibTrans" cxnId="{5C3B8101-6238-4C1A-9267-3E35068E0863}">
      <dgm:prSet/>
      <dgm:spPr/>
      <dgm:t>
        <a:bodyPr/>
        <a:lstStyle/>
        <a:p>
          <a:endParaRPr lang="fr-FR"/>
        </a:p>
      </dgm:t>
    </dgm:pt>
    <dgm:pt modelId="{EEE1C169-63AA-4783-9DD4-B4F13739F14E}">
      <dgm:prSet/>
      <dgm:spPr/>
      <dgm:t>
        <a:bodyPr/>
        <a:lstStyle/>
        <a:p>
          <a:pPr rtl="0"/>
          <a:r>
            <a:rPr lang="fr-FR" b="1" i="0" dirty="0" smtClean="0"/>
            <a:t>GESTION DES DÉPENSES</a:t>
          </a:r>
          <a:endParaRPr lang="fr-FR" dirty="0"/>
        </a:p>
      </dgm:t>
    </dgm:pt>
    <dgm:pt modelId="{6DE388FE-B551-4B47-8B03-23A8CC41F84D}" type="parTrans" cxnId="{0B7FB4A3-7CEC-468D-B1FB-4DB22CFDDCD0}">
      <dgm:prSet/>
      <dgm:spPr/>
      <dgm:t>
        <a:bodyPr/>
        <a:lstStyle/>
        <a:p>
          <a:endParaRPr lang="fr-FR"/>
        </a:p>
      </dgm:t>
    </dgm:pt>
    <dgm:pt modelId="{EBAE7BBB-FF7D-48CC-B38C-379DF0C8D8E0}" type="sibTrans" cxnId="{0B7FB4A3-7CEC-468D-B1FB-4DB22CFDDCD0}">
      <dgm:prSet/>
      <dgm:spPr/>
      <dgm:t>
        <a:bodyPr/>
        <a:lstStyle/>
        <a:p>
          <a:endParaRPr lang="fr-FR"/>
        </a:p>
      </dgm:t>
    </dgm:pt>
    <dgm:pt modelId="{1BD9359D-6091-4B1C-83D7-42F28FED5A13}">
      <dgm:prSet/>
      <dgm:spPr/>
      <dgm:t>
        <a:bodyPr/>
        <a:lstStyle/>
        <a:p>
          <a:pPr rtl="0"/>
          <a:r>
            <a:rPr lang="fr-FR" b="1" i="0" dirty="0" smtClean="0"/>
            <a:t>GESTION DE CHÈQUE ET  RAPPROCHEMENT BANCAIRE</a:t>
          </a:r>
          <a:endParaRPr lang="fr-FR" dirty="0"/>
        </a:p>
      </dgm:t>
    </dgm:pt>
    <dgm:pt modelId="{04E3CFF9-4846-4C86-9981-775C977FDF7F}" type="parTrans" cxnId="{FE5391BD-5CA8-4552-9336-E3960CA1DD67}">
      <dgm:prSet/>
      <dgm:spPr/>
      <dgm:t>
        <a:bodyPr/>
        <a:lstStyle/>
        <a:p>
          <a:endParaRPr lang="fr-FR"/>
        </a:p>
      </dgm:t>
    </dgm:pt>
    <dgm:pt modelId="{07848C93-9C5A-49BF-96EF-74B246692E4F}" type="sibTrans" cxnId="{FE5391BD-5CA8-4552-9336-E3960CA1DD67}">
      <dgm:prSet/>
      <dgm:spPr/>
      <dgm:t>
        <a:bodyPr/>
        <a:lstStyle/>
        <a:p>
          <a:endParaRPr lang="fr-FR"/>
        </a:p>
      </dgm:t>
    </dgm:pt>
    <dgm:pt modelId="{714A98B2-FADB-40E2-B246-70427CC1A6AB}">
      <dgm:prSet/>
      <dgm:spPr/>
      <dgm:t>
        <a:bodyPr/>
        <a:lstStyle/>
        <a:p>
          <a:pPr rtl="0"/>
          <a:r>
            <a:rPr lang="fr-FR" b="1" i="0" dirty="0" smtClean="0"/>
            <a:t>VENTE ET GESTION DE CAISSE</a:t>
          </a:r>
          <a:endParaRPr lang="fr-FR" dirty="0"/>
        </a:p>
      </dgm:t>
    </dgm:pt>
    <dgm:pt modelId="{351A3C45-54B8-4ABB-A1D2-9D3F6DCE9DFF}" type="parTrans" cxnId="{A5128F4C-E9B3-4F18-BB9D-E0FC9DA167A9}">
      <dgm:prSet/>
      <dgm:spPr/>
      <dgm:t>
        <a:bodyPr/>
        <a:lstStyle/>
        <a:p>
          <a:endParaRPr lang="fr-FR"/>
        </a:p>
      </dgm:t>
    </dgm:pt>
    <dgm:pt modelId="{0BBA8BD8-D4A5-415B-A6CB-4718EDA2679B}" type="sibTrans" cxnId="{A5128F4C-E9B3-4F18-BB9D-E0FC9DA167A9}">
      <dgm:prSet/>
      <dgm:spPr/>
      <dgm:t>
        <a:bodyPr/>
        <a:lstStyle/>
        <a:p>
          <a:endParaRPr lang="fr-FR"/>
        </a:p>
      </dgm:t>
    </dgm:pt>
    <dgm:pt modelId="{11916603-71F6-4DBD-884A-DFBE89C103A8}">
      <dgm:prSet/>
      <dgm:spPr/>
      <dgm:t>
        <a:bodyPr/>
        <a:lstStyle/>
        <a:p>
          <a:pPr rtl="0"/>
          <a:r>
            <a:rPr lang="fr-FR" b="1" i="0" dirty="0" smtClean="0"/>
            <a:t>GESTION DE COMPTE ET TRÉSORERIE</a:t>
          </a:r>
          <a:endParaRPr lang="fr-FR" dirty="0"/>
        </a:p>
      </dgm:t>
    </dgm:pt>
    <dgm:pt modelId="{1FD15F50-AA17-404E-B462-F55A382D7FBA}" type="parTrans" cxnId="{5455DFC1-6BE3-4D56-A39E-73D9441BB711}">
      <dgm:prSet/>
      <dgm:spPr/>
      <dgm:t>
        <a:bodyPr/>
        <a:lstStyle/>
        <a:p>
          <a:endParaRPr lang="fr-FR"/>
        </a:p>
      </dgm:t>
    </dgm:pt>
    <dgm:pt modelId="{F2853DED-F018-4E37-B1B7-81AC164A0894}" type="sibTrans" cxnId="{5455DFC1-6BE3-4D56-A39E-73D9441BB711}">
      <dgm:prSet/>
      <dgm:spPr/>
      <dgm:t>
        <a:bodyPr/>
        <a:lstStyle/>
        <a:p>
          <a:endParaRPr lang="fr-FR"/>
        </a:p>
      </dgm:t>
    </dgm:pt>
    <dgm:pt modelId="{6445D11B-5762-49B5-9573-873BD1AA1F38}">
      <dgm:prSet/>
      <dgm:spPr/>
      <dgm:t>
        <a:bodyPr/>
        <a:lstStyle/>
        <a:p>
          <a:endParaRPr lang="fr-FR"/>
        </a:p>
      </dgm:t>
    </dgm:pt>
    <dgm:pt modelId="{3985B397-0A89-40A1-A705-370A52ECED16}" type="parTrans" cxnId="{A1EC47CC-C715-49CB-BE4B-497B793300F7}">
      <dgm:prSet/>
      <dgm:spPr/>
      <dgm:t>
        <a:bodyPr/>
        <a:lstStyle/>
        <a:p>
          <a:endParaRPr lang="fr-FR"/>
        </a:p>
      </dgm:t>
    </dgm:pt>
    <dgm:pt modelId="{4033514F-9DCF-493F-A4D1-5A43A63D7F3C}" type="sibTrans" cxnId="{A1EC47CC-C715-49CB-BE4B-497B793300F7}">
      <dgm:prSet/>
      <dgm:spPr/>
      <dgm:t>
        <a:bodyPr/>
        <a:lstStyle/>
        <a:p>
          <a:endParaRPr lang="fr-FR"/>
        </a:p>
      </dgm:t>
    </dgm:pt>
    <dgm:pt modelId="{249414EC-9AC6-4E97-B100-C4A62E520341}">
      <dgm:prSet/>
      <dgm:spPr/>
      <dgm:t>
        <a:bodyPr/>
        <a:lstStyle/>
        <a:p>
          <a:endParaRPr lang="fr-FR"/>
        </a:p>
      </dgm:t>
    </dgm:pt>
    <dgm:pt modelId="{90C159D4-81F2-44CC-B3C8-8CAE844003FA}" type="parTrans" cxnId="{B05C938A-3357-4C62-ACBA-DF4EAE2712DC}">
      <dgm:prSet/>
      <dgm:spPr/>
      <dgm:t>
        <a:bodyPr/>
        <a:lstStyle/>
        <a:p>
          <a:endParaRPr lang="fr-FR"/>
        </a:p>
      </dgm:t>
    </dgm:pt>
    <dgm:pt modelId="{6F7EEF46-9E3D-428B-9A9E-F7E575B6352F}" type="sibTrans" cxnId="{B05C938A-3357-4C62-ACBA-DF4EAE2712DC}">
      <dgm:prSet/>
      <dgm:spPr/>
      <dgm:t>
        <a:bodyPr/>
        <a:lstStyle/>
        <a:p>
          <a:endParaRPr lang="fr-FR"/>
        </a:p>
      </dgm:t>
    </dgm:pt>
    <dgm:pt modelId="{8BC41EB9-5BA9-45E1-9DDB-681FD457CE09}" type="pres">
      <dgm:prSet presAssocID="{5DE21745-E8B0-435F-825B-B8E002AC9B65}" presName="compositeShape" presStyleCnt="0">
        <dgm:presLayoutVars>
          <dgm:chMax val="7"/>
          <dgm:dir/>
          <dgm:resizeHandles val="exact"/>
        </dgm:presLayoutVars>
      </dgm:prSet>
      <dgm:spPr/>
      <dgm:t>
        <a:bodyPr/>
        <a:lstStyle/>
        <a:p>
          <a:endParaRPr lang="fr-FR"/>
        </a:p>
      </dgm:t>
    </dgm:pt>
    <dgm:pt modelId="{0074CF52-E344-4C14-A95C-B51504624954}" type="pres">
      <dgm:prSet presAssocID="{987D749D-27E8-4F2D-92F0-1F1BE90B0AD2}" presName="circ1" presStyleLbl="vennNode1" presStyleIdx="0" presStyleCnt="7"/>
      <dgm:spPr/>
    </dgm:pt>
    <dgm:pt modelId="{B0F03091-BD76-4AE2-8C54-D9B1EB660FDF}" type="pres">
      <dgm:prSet presAssocID="{987D749D-27E8-4F2D-92F0-1F1BE90B0AD2}" presName="circ1Tx" presStyleLbl="revTx" presStyleIdx="0" presStyleCnt="0" custScaleX="138510">
        <dgm:presLayoutVars>
          <dgm:chMax val="0"/>
          <dgm:chPref val="0"/>
          <dgm:bulletEnabled val="1"/>
        </dgm:presLayoutVars>
      </dgm:prSet>
      <dgm:spPr/>
      <dgm:t>
        <a:bodyPr/>
        <a:lstStyle/>
        <a:p>
          <a:endParaRPr lang="fr-FR"/>
        </a:p>
      </dgm:t>
    </dgm:pt>
    <dgm:pt modelId="{61793E65-C344-4A39-A068-F87F6F0AA2E4}" type="pres">
      <dgm:prSet presAssocID="{1699ACB2-2680-45C7-8188-DD35E1908295}" presName="circ2" presStyleLbl="vennNode1" presStyleIdx="1" presStyleCnt="7"/>
      <dgm:spPr/>
    </dgm:pt>
    <dgm:pt modelId="{322AB59F-A967-4C72-9DAD-C184C1240314}" type="pres">
      <dgm:prSet presAssocID="{1699ACB2-2680-45C7-8188-DD35E1908295}" presName="circ2Tx" presStyleLbl="revTx" presStyleIdx="0" presStyleCnt="0" custScaleX="150228" custLinFactX="-100000" custLinFactNeighborX="-195222" custLinFactNeighborY="7130">
        <dgm:presLayoutVars>
          <dgm:chMax val="0"/>
          <dgm:chPref val="0"/>
          <dgm:bulletEnabled val="1"/>
        </dgm:presLayoutVars>
      </dgm:prSet>
      <dgm:spPr/>
      <dgm:t>
        <a:bodyPr/>
        <a:lstStyle/>
        <a:p>
          <a:endParaRPr lang="fr-FR"/>
        </a:p>
      </dgm:t>
    </dgm:pt>
    <dgm:pt modelId="{AE079E38-A2D6-4F37-A58D-2BAAEDD23FCE}" type="pres">
      <dgm:prSet presAssocID="{0D3CC2D1-2A9D-454A-BFEA-540392D0087A}" presName="circ3" presStyleLbl="vennNode1" presStyleIdx="2" presStyleCnt="7"/>
      <dgm:spPr/>
    </dgm:pt>
    <dgm:pt modelId="{E956F8FF-3160-4611-ACA0-E3E5A0D30855}" type="pres">
      <dgm:prSet presAssocID="{0D3CC2D1-2A9D-454A-BFEA-540392D0087A}" presName="circ3Tx" presStyleLbl="revTx" presStyleIdx="0" presStyleCnt="0" custScaleX="136693" custLinFactY="-19039" custLinFactNeighborX="3540" custLinFactNeighborY="-100000">
        <dgm:presLayoutVars>
          <dgm:chMax val="0"/>
          <dgm:chPref val="0"/>
          <dgm:bulletEnabled val="1"/>
        </dgm:presLayoutVars>
      </dgm:prSet>
      <dgm:spPr/>
      <dgm:t>
        <a:bodyPr/>
        <a:lstStyle/>
        <a:p>
          <a:endParaRPr lang="fr-FR"/>
        </a:p>
      </dgm:t>
    </dgm:pt>
    <dgm:pt modelId="{959F9FE4-ECF3-4DA6-A967-C2DD6E6B6DA8}" type="pres">
      <dgm:prSet presAssocID="{EEE1C169-63AA-4783-9DD4-B4F13739F14E}" presName="circ4" presStyleLbl="vennNode1" presStyleIdx="3" presStyleCnt="7"/>
      <dgm:spPr/>
    </dgm:pt>
    <dgm:pt modelId="{D9132615-DAC7-442E-B8D0-15F238DE78CD}" type="pres">
      <dgm:prSet presAssocID="{EEE1C169-63AA-4783-9DD4-B4F13739F14E}" presName="circ4Tx" presStyleLbl="revTx" presStyleIdx="0" presStyleCnt="0" custScaleX="141258" custLinFactX="-100000" custLinFactNeighborX="-154635" custLinFactNeighborY="-17024">
        <dgm:presLayoutVars>
          <dgm:chMax val="0"/>
          <dgm:chPref val="0"/>
          <dgm:bulletEnabled val="1"/>
        </dgm:presLayoutVars>
      </dgm:prSet>
      <dgm:spPr/>
      <dgm:t>
        <a:bodyPr/>
        <a:lstStyle/>
        <a:p>
          <a:endParaRPr lang="fr-FR"/>
        </a:p>
      </dgm:t>
    </dgm:pt>
    <dgm:pt modelId="{41F5BF86-C52A-4550-953A-D6F8AD7AB1F4}" type="pres">
      <dgm:prSet presAssocID="{1BD9359D-6091-4B1C-83D7-42F28FED5A13}" presName="circ5" presStyleLbl="vennNode1" presStyleIdx="4" presStyleCnt="7"/>
      <dgm:spPr/>
    </dgm:pt>
    <dgm:pt modelId="{91C4B8F9-7B3B-4E96-86F4-42B4DE746777}" type="pres">
      <dgm:prSet presAssocID="{1BD9359D-6091-4B1C-83D7-42F28FED5A13}" presName="circ5Tx" presStyleLbl="revTx" presStyleIdx="0" presStyleCnt="0" custScaleX="135342" custLinFactX="100000" custLinFactNeighborX="146125" custLinFactNeighborY="-24320">
        <dgm:presLayoutVars>
          <dgm:chMax val="0"/>
          <dgm:chPref val="0"/>
          <dgm:bulletEnabled val="1"/>
        </dgm:presLayoutVars>
      </dgm:prSet>
      <dgm:spPr/>
      <dgm:t>
        <a:bodyPr/>
        <a:lstStyle/>
        <a:p>
          <a:endParaRPr lang="fr-FR"/>
        </a:p>
      </dgm:t>
    </dgm:pt>
    <dgm:pt modelId="{AF321C14-AD13-4B46-8F7F-62E7F2E7ACF3}" type="pres">
      <dgm:prSet presAssocID="{714A98B2-FADB-40E2-B246-70427CC1A6AB}" presName="circ6" presStyleLbl="vennNode1" presStyleIdx="5" presStyleCnt="7"/>
      <dgm:spPr/>
    </dgm:pt>
    <dgm:pt modelId="{E17EF5FF-7123-4D97-8731-65A36B9E150E}" type="pres">
      <dgm:prSet presAssocID="{714A98B2-FADB-40E2-B246-70427CC1A6AB}" presName="circ6Tx" presStyleLbl="revTx" presStyleIdx="0" presStyleCnt="0" custScaleX="155039" custLinFactNeighborX="-38474" custLinFactNeighborY="-10014">
        <dgm:presLayoutVars>
          <dgm:chMax val="0"/>
          <dgm:chPref val="0"/>
          <dgm:bulletEnabled val="1"/>
        </dgm:presLayoutVars>
      </dgm:prSet>
      <dgm:spPr/>
      <dgm:t>
        <a:bodyPr/>
        <a:lstStyle/>
        <a:p>
          <a:endParaRPr lang="fr-FR"/>
        </a:p>
      </dgm:t>
    </dgm:pt>
    <dgm:pt modelId="{68D0783E-D107-4684-9053-59FA049F4C78}" type="pres">
      <dgm:prSet presAssocID="{11916603-71F6-4DBD-884A-DFBE89C103A8}" presName="circ7" presStyleLbl="vennNode1" presStyleIdx="6" presStyleCnt="7"/>
      <dgm:spPr/>
    </dgm:pt>
    <dgm:pt modelId="{E0AC985D-8328-40AD-86E3-3799D7D5066E}" type="pres">
      <dgm:prSet presAssocID="{11916603-71F6-4DBD-884A-DFBE89C103A8}" presName="circ7Tx" presStyleLbl="revTx" presStyleIdx="0" presStyleCnt="0" custScaleX="149555" custLinFactX="121857" custLinFactY="1011" custLinFactNeighborX="200000" custLinFactNeighborY="100000">
        <dgm:presLayoutVars>
          <dgm:chMax val="0"/>
          <dgm:chPref val="0"/>
          <dgm:bulletEnabled val="1"/>
        </dgm:presLayoutVars>
      </dgm:prSet>
      <dgm:spPr/>
      <dgm:t>
        <a:bodyPr/>
        <a:lstStyle/>
        <a:p>
          <a:endParaRPr lang="fr-FR"/>
        </a:p>
      </dgm:t>
    </dgm:pt>
  </dgm:ptLst>
  <dgm:cxnLst>
    <dgm:cxn modelId="{A71E5D46-D91B-4727-AAF1-E70907F84F0A}" type="presOf" srcId="{EEE1C169-63AA-4783-9DD4-B4F13739F14E}" destId="{D9132615-DAC7-442E-B8D0-15F238DE78CD}" srcOrd="0" destOrd="0" presId="urn:microsoft.com/office/officeart/2005/8/layout/venn1"/>
    <dgm:cxn modelId="{1E00378A-A459-4F2C-A2FB-D60E5DAF3B87}" srcId="{5DE21745-E8B0-435F-825B-B8E002AC9B65}" destId="{1699ACB2-2680-45C7-8188-DD35E1908295}" srcOrd="1" destOrd="0" parTransId="{BA13F5AC-928F-44E0-848A-332D6647A83F}" sibTransId="{1385B7B0-51EA-48DF-8BF0-ACC0BDEC4F8C}"/>
    <dgm:cxn modelId="{A5128F4C-E9B3-4F18-BB9D-E0FC9DA167A9}" srcId="{5DE21745-E8B0-435F-825B-B8E002AC9B65}" destId="{714A98B2-FADB-40E2-B246-70427CC1A6AB}" srcOrd="5" destOrd="0" parTransId="{351A3C45-54B8-4ABB-A1D2-9D3F6DCE9DFF}" sibTransId="{0BBA8BD8-D4A5-415B-A6CB-4718EDA2679B}"/>
    <dgm:cxn modelId="{FE5391BD-5CA8-4552-9336-E3960CA1DD67}" srcId="{5DE21745-E8B0-435F-825B-B8E002AC9B65}" destId="{1BD9359D-6091-4B1C-83D7-42F28FED5A13}" srcOrd="4" destOrd="0" parTransId="{04E3CFF9-4846-4C86-9981-775C977FDF7F}" sibTransId="{07848C93-9C5A-49BF-96EF-74B246692E4F}"/>
    <dgm:cxn modelId="{EBEEBAE7-8412-4AC9-9902-C59BD6E0CAF1}" type="presOf" srcId="{5DE21745-E8B0-435F-825B-B8E002AC9B65}" destId="{8BC41EB9-5BA9-45E1-9DDB-681FD457CE09}" srcOrd="0" destOrd="0" presId="urn:microsoft.com/office/officeart/2005/8/layout/venn1"/>
    <dgm:cxn modelId="{32B5FEBF-5A02-4456-B539-BDE934F1D1ED}" type="presOf" srcId="{987D749D-27E8-4F2D-92F0-1F1BE90B0AD2}" destId="{B0F03091-BD76-4AE2-8C54-D9B1EB660FDF}" srcOrd="0" destOrd="0" presId="urn:microsoft.com/office/officeart/2005/8/layout/venn1"/>
    <dgm:cxn modelId="{B05C938A-3357-4C62-ACBA-DF4EAE2712DC}" srcId="{5DE21745-E8B0-435F-825B-B8E002AC9B65}" destId="{249414EC-9AC6-4E97-B100-C4A62E520341}" srcOrd="8" destOrd="0" parTransId="{90C159D4-81F2-44CC-B3C8-8CAE844003FA}" sibTransId="{6F7EEF46-9E3D-428B-9A9E-F7E575B6352F}"/>
    <dgm:cxn modelId="{0B7FB4A3-7CEC-468D-B1FB-4DB22CFDDCD0}" srcId="{5DE21745-E8B0-435F-825B-B8E002AC9B65}" destId="{EEE1C169-63AA-4783-9DD4-B4F13739F14E}" srcOrd="3" destOrd="0" parTransId="{6DE388FE-B551-4B47-8B03-23A8CC41F84D}" sibTransId="{EBAE7BBB-FF7D-48CC-B38C-379DF0C8D8E0}"/>
    <dgm:cxn modelId="{2535B543-6E6F-46F7-8EA4-07BF4C9ACC0F}" type="presOf" srcId="{1BD9359D-6091-4B1C-83D7-42F28FED5A13}" destId="{91C4B8F9-7B3B-4E96-86F4-42B4DE746777}" srcOrd="0" destOrd="0" presId="urn:microsoft.com/office/officeart/2005/8/layout/venn1"/>
    <dgm:cxn modelId="{2F2B69A8-4A95-4DE0-A565-1361F2073343}" srcId="{5DE21745-E8B0-435F-825B-B8E002AC9B65}" destId="{987D749D-27E8-4F2D-92F0-1F1BE90B0AD2}" srcOrd="0" destOrd="0" parTransId="{99264E01-DFE5-48C9-9BCC-22C82B88BE6F}" sibTransId="{14E6C9FE-5B00-4BAB-B77B-48D44401219B}"/>
    <dgm:cxn modelId="{5C3B8101-6238-4C1A-9267-3E35068E0863}" srcId="{5DE21745-E8B0-435F-825B-B8E002AC9B65}" destId="{0D3CC2D1-2A9D-454A-BFEA-540392D0087A}" srcOrd="2" destOrd="0" parTransId="{1509A271-AC5C-484B-993D-3115BA440A27}" sibTransId="{2572F293-9E7F-4378-979E-98CF24DE7D25}"/>
    <dgm:cxn modelId="{5455DFC1-6BE3-4D56-A39E-73D9441BB711}" srcId="{5DE21745-E8B0-435F-825B-B8E002AC9B65}" destId="{11916603-71F6-4DBD-884A-DFBE89C103A8}" srcOrd="6" destOrd="0" parTransId="{1FD15F50-AA17-404E-B462-F55A382D7FBA}" sibTransId="{F2853DED-F018-4E37-B1B7-81AC164A0894}"/>
    <dgm:cxn modelId="{A1EC47CC-C715-49CB-BE4B-497B793300F7}" srcId="{5DE21745-E8B0-435F-825B-B8E002AC9B65}" destId="{6445D11B-5762-49B5-9573-873BD1AA1F38}" srcOrd="7" destOrd="0" parTransId="{3985B397-0A89-40A1-A705-370A52ECED16}" sibTransId="{4033514F-9DCF-493F-A4D1-5A43A63D7F3C}"/>
    <dgm:cxn modelId="{24224FCB-9BF0-4F3C-80DF-A46345C6C082}" type="presOf" srcId="{714A98B2-FADB-40E2-B246-70427CC1A6AB}" destId="{E17EF5FF-7123-4D97-8731-65A36B9E150E}" srcOrd="0" destOrd="0" presId="urn:microsoft.com/office/officeart/2005/8/layout/venn1"/>
    <dgm:cxn modelId="{1FC31C6A-F05B-4ADF-8546-8B1E3AE0A245}" type="presOf" srcId="{0D3CC2D1-2A9D-454A-BFEA-540392D0087A}" destId="{E956F8FF-3160-4611-ACA0-E3E5A0D30855}" srcOrd="0" destOrd="0" presId="urn:microsoft.com/office/officeart/2005/8/layout/venn1"/>
    <dgm:cxn modelId="{9386C418-1788-45C3-AE8A-5AF653E49DB0}" type="presOf" srcId="{1699ACB2-2680-45C7-8188-DD35E1908295}" destId="{322AB59F-A967-4C72-9DAD-C184C1240314}" srcOrd="0" destOrd="0" presId="urn:microsoft.com/office/officeart/2005/8/layout/venn1"/>
    <dgm:cxn modelId="{E889A0A4-F9E1-4C52-BEA6-E3FC7DB454C2}" type="presOf" srcId="{11916603-71F6-4DBD-884A-DFBE89C103A8}" destId="{E0AC985D-8328-40AD-86E3-3799D7D5066E}" srcOrd="0" destOrd="0" presId="urn:microsoft.com/office/officeart/2005/8/layout/venn1"/>
    <dgm:cxn modelId="{36804279-D23F-4A6E-83B8-3205979D8BCB}" type="presParOf" srcId="{8BC41EB9-5BA9-45E1-9DDB-681FD457CE09}" destId="{0074CF52-E344-4C14-A95C-B51504624954}" srcOrd="0" destOrd="0" presId="urn:microsoft.com/office/officeart/2005/8/layout/venn1"/>
    <dgm:cxn modelId="{9269336A-D26B-4339-9857-D9739870197C}" type="presParOf" srcId="{8BC41EB9-5BA9-45E1-9DDB-681FD457CE09}" destId="{B0F03091-BD76-4AE2-8C54-D9B1EB660FDF}" srcOrd="1" destOrd="0" presId="urn:microsoft.com/office/officeart/2005/8/layout/venn1"/>
    <dgm:cxn modelId="{B97D432B-1036-4CC0-94CF-407573C15B0A}" type="presParOf" srcId="{8BC41EB9-5BA9-45E1-9DDB-681FD457CE09}" destId="{61793E65-C344-4A39-A068-F87F6F0AA2E4}" srcOrd="2" destOrd="0" presId="urn:microsoft.com/office/officeart/2005/8/layout/venn1"/>
    <dgm:cxn modelId="{F52B48FE-3E6E-4069-AB3E-E7AF26ABE715}" type="presParOf" srcId="{8BC41EB9-5BA9-45E1-9DDB-681FD457CE09}" destId="{322AB59F-A967-4C72-9DAD-C184C1240314}" srcOrd="3" destOrd="0" presId="urn:microsoft.com/office/officeart/2005/8/layout/venn1"/>
    <dgm:cxn modelId="{62AA1AFC-2D59-4E38-AA22-B24FB087A12B}" type="presParOf" srcId="{8BC41EB9-5BA9-45E1-9DDB-681FD457CE09}" destId="{AE079E38-A2D6-4F37-A58D-2BAAEDD23FCE}" srcOrd="4" destOrd="0" presId="urn:microsoft.com/office/officeart/2005/8/layout/venn1"/>
    <dgm:cxn modelId="{0DE1B6E0-2910-4016-8D70-2B94B4786FC8}" type="presParOf" srcId="{8BC41EB9-5BA9-45E1-9DDB-681FD457CE09}" destId="{E956F8FF-3160-4611-ACA0-E3E5A0D30855}" srcOrd="5" destOrd="0" presId="urn:microsoft.com/office/officeart/2005/8/layout/venn1"/>
    <dgm:cxn modelId="{4CDD17F7-C2D1-4E8D-939D-A5CEC41E021A}" type="presParOf" srcId="{8BC41EB9-5BA9-45E1-9DDB-681FD457CE09}" destId="{959F9FE4-ECF3-4DA6-A967-C2DD6E6B6DA8}" srcOrd="6" destOrd="0" presId="urn:microsoft.com/office/officeart/2005/8/layout/venn1"/>
    <dgm:cxn modelId="{D5BB6393-3B60-4A92-A697-785DC733487A}" type="presParOf" srcId="{8BC41EB9-5BA9-45E1-9DDB-681FD457CE09}" destId="{D9132615-DAC7-442E-B8D0-15F238DE78CD}" srcOrd="7" destOrd="0" presId="urn:microsoft.com/office/officeart/2005/8/layout/venn1"/>
    <dgm:cxn modelId="{BD0F5BF1-E4FC-47FC-928F-C4BD8BD782A8}" type="presParOf" srcId="{8BC41EB9-5BA9-45E1-9DDB-681FD457CE09}" destId="{41F5BF86-C52A-4550-953A-D6F8AD7AB1F4}" srcOrd="8" destOrd="0" presId="urn:microsoft.com/office/officeart/2005/8/layout/venn1"/>
    <dgm:cxn modelId="{819B2735-2A0D-4E9E-9A57-94663E863993}" type="presParOf" srcId="{8BC41EB9-5BA9-45E1-9DDB-681FD457CE09}" destId="{91C4B8F9-7B3B-4E96-86F4-42B4DE746777}" srcOrd="9" destOrd="0" presId="urn:microsoft.com/office/officeart/2005/8/layout/venn1"/>
    <dgm:cxn modelId="{347434D7-F317-4F6A-9697-6EA2EB1BC0E6}" type="presParOf" srcId="{8BC41EB9-5BA9-45E1-9DDB-681FD457CE09}" destId="{AF321C14-AD13-4B46-8F7F-62E7F2E7ACF3}" srcOrd="10" destOrd="0" presId="urn:microsoft.com/office/officeart/2005/8/layout/venn1"/>
    <dgm:cxn modelId="{FE0143B4-969A-4189-B662-3ED75321255A}" type="presParOf" srcId="{8BC41EB9-5BA9-45E1-9DDB-681FD457CE09}" destId="{E17EF5FF-7123-4D97-8731-65A36B9E150E}" srcOrd="11" destOrd="0" presId="urn:microsoft.com/office/officeart/2005/8/layout/venn1"/>
    <dgm:cxn modelId="{63420C6F-46BD-4EF7-8516-A18CCBBCE3A3}" type="presParOf" srcId="{8BC41EB9-5BA9-45E1-9DDB-681FD457CE09}" destId="{68D0783E-D107-4684-9053-59FA049F4C78}" srcOrd="12" destOrd="0" presId="urn:microsoft.com/office/officeart/2005/8/layout/venn1"/>
    <dgm:cxn modelId="{031AD5EA-52A8-455F-B2C3-7539D73E3C38}" type="presParOf" srcId="{8BC41EB9-5BA9-45E1-9DDB-681FD457CE09}" destId="{E0AC985D-8328-40AD-86E3-3799D7D5066E}"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504C7E-1732-4A13-8665-F309007AF159}"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fr-FR"/>
        </a:p>
      </dgm:t>
    </dgm:pt>
    <dgm:pt modelId="{E535FEED-1910-42D9-B5B1-DD5D72A1605D}">
      <dgm:prSet phldrT="[Texte]" custT="1"/>
      <dgm:spPr>
        <a:solidFill>
          <a:srgbClr val="C00000"/>
        </a:solidFill>
      </dgm:spPr>
      <dgm:t>
        <a:bodyPr/>
        <a:lstStyle/>
        <a:p>
          <a:r>
            <a:rPr lang="fr-FR" sz="1600" b="1" dirty="0" smtClean="0"/>
            <a:t>   </a:t>
          </a:r>
        </a:p>
        <a:p>
          <a:r>
            <a:rPr lang="fr-FR" sz="1600" b="1" dirty="0" smtClean="0"/>
            <a:t>   </a:t>
          </a:r>
          <a:r>
            <a:rPr lang="fr-FR" sz="1600" b="1" u="sng" dirty="0" smtClean="0"/>
            <a:t>TIC-APPS</a:t>
          </a:r>
        </a:p>
        <a:p>
          <a:r>
            <a:rPr lang="fr-FR" sz="1400" b="1" dirty="0" smtClean="0"/>
            <a:t> </a:t>
          </a:r>
          <a:r>
            <a:rPr lang="fr-FR" sz="1400" b="1" u="sng" dirty="0" smtClean="0"/>
            <a:t>DISTRIBUTION</a:t>
          </a:r>
          <a:endParaRPr lang="fr-FR" sz="1400" b="1" u="sng" dirty="0"/>
        </a:p>
      </dgm:t>
    </dgm:pt>
    <dgm:pt modelId="{97F3604D-CD49-4F53-8F52-06694E19FCB7}" type="parTrans" cxnId="{6961ADF8-7EEC-4E99-9E38-E906D1354040}">
      <dgm:prSet/>
      <dgm:spPr/>
      <dgm:t>
        <a:bodyPr/>
        <a:lstStyle/>
        <a:p>
          <a:endParaRPr lang="fr-FR"/>
        </a:p>
      </dgm:t>
    </dgm:pt>
    <dgm:pt modelId="{273CA7DA-78BB-41A7-B333-759ADFD085C1}" type="sibTrans" cxnId="{6961ADF8-7EEC-4E99-9E38-E906D1354040}">
      <dgm:prSet/>
      <dgm:spPr/>
      <dgm:t>
        <a:bodyPr/>
        <a:lstStyle/>
        <a:p>
          <a:endParaRPr lang="fr-FR"/>
        </a:p>
      </dgm:t>
    </dgm:pt>
    <dgm:pt modelId="{E059D62A-B41A-4844-B405-A5D1CC00D238}">
      <dgm:prSet phldrT="[Texte]" custT="1"/>
      <dgm:spPr>
        <a:solidFill>
          <a:srgbClr val="C00000"/>
        </a:solidFill>
      </dgm:spPr>
      <dgm:t>
        <a:bodyPr/>
        <a:lstStyle/>
        <a:p>
          <a:endParaRPr lang="fr-FR" sz="1600" b="1" dirty="0" smtClean="0"/>
        </a:p>
        <a:p>
          <a:r>
            <a:rPr lang="fr-FR" sz="1600" b="1" dirty="0" smtClean="0"/>
            <a:t> </a:t>
          </a:r>
          <a:r>
            <a:rPr lang="fr-FR" sz="1600" b="1" u="sng" dirty="0" smtClean="0"/>
            <a:t>TICTAAC SC</a:t>
          </a:r>
        </a:p>
        <a:p>
          <a:endParaRPr lang="fr-FR" sz="1600" b="1" dirty="0"/>
        </a:p>
      </dgm:t>
    </dgm:pt>
    <dgm:pt modelId="{21CD7108-16BE-4C66-8F79-B98A416B8F88}" type="parTrans" cxnId="{2E8ADE43-464B-4A3A-819D-8B7E3DCD7D1E}">
      <dgm:prSet/>
      <dgm:spPr/>
      <dgm:t>
        <a:bodyPr/>
        <a:lstStyle/>
        <a:p>
          <a:endParaRPr lang="fr-FR"/>
        </a:p>
      </dgm:t>
    </dgm:pt>
    <dgm:pt modelId="{033BB49D-E8F7-4FE9-8E76-7F2335CDE10A}" type="sibTrans" cxnId="{2E8ADE43-464B-4A3A-819D-8B7E3DCD7D1E}">
      <dgm:prSet/>
      <dgm:spPr/>
      <dgm:t>
        <a:bodyPr/>
        <a:lstStyle/>
        <a:p>
          <a:endParaRPr lang="fr-FR"/>
        </a:p>
      </dgm:t>
    </dgm:pt>
    <dgm:pt modelId="{BD5FA985-2D6C-498C-A0FF-37FD0EC5BA96}" type="pres">
      <dgm:prSet presAssocID="{84504C7E-1732-4A13-8665-F309007AF159}" presName="Name0" presStyleCnt="0">
        <dgm:presLayoutVars>
          <dgm:chMax val="2"/>
          <dgm:chPref val="2"/>
          <dgm:animLvl val="lvl"/>
        </dgm:presLayoutVars>
      </dgm:prSet>
      <dgm:spPr/>
      <dgm:t>
        <a:bodyPr/>
        <a:lstStyle/>
        <a:p>
          <a:endParaRPr lang="fr-FR"/>
        </a:p>
      </dgm:t>
    </dgm:pt>
    <dgm:pt modelId="{EB690A79-B04C-49F6-B1BA-41C8708E1A07}" type="pres">
      <dgm:prSet presAssocID="{84504C7E-1732-4A13-8665-F309007AF159}" presName="LeftText" presStyleLbl="revTx" presStyleIdx="0" presStyleCnt="0">
        <dgm:presLayoutVars>
          <dgm:bulletEnabled val="1"/>
        </dgm:presLayoutVars>
      </dgm:prSet>
      <dgm:spPr/>
      <dgm:t>
        <a:bodyPr/>
        <a:lstStyle/>
        <a:p>
          <a:endParaRPr lang="fr-FR"/>
        </a:p>
      </dgm:t>
    </dgm:pt>
    <dgm:pt modelId="{0AD8225F-72CF-4ADC-A8B4-22C514CA438F}" type="pres">
      <dgm:prSet presAssocID="{84504C7E-1732-4A13-8665-F309007AF159}" presName="LeftNode" presStyleLbl="bgImgPlace1" presStyleIdx="0" presStyleCnt="2" custScaleX="142532" custLinFactNeighborX="-20453" custLinFactNeighborY="694">
        <dgm:presLayoutVars>
          <dgm:chMax val="2"/>
          <dgm:chPref val="2"/>
        </dgm:presLayoutVars>
      </dgm:prSet>
      <dgm:spPr/>
      <dgm:t>
        <a:bodyPr/>
        <a:lstStyle/>
        <a:p>
          <a:endParaRPr lang="fr-FR"/>
        </a:p>
      </dgm:t>
    </dgm:pt>
    <dgm:pt modelId="{77F232B7-F5E5-4B14-9A48-486914C6E823}" type="pres">
      <dgm:prSet presAssocID="{84504C7E-1732-4A13-8665-F309007AF159}" presName="RightText" presStyleLbl="revTx" presStyleIdx="0" presStyleCnt="0">
        <dgm:presLayoutVars>
          <dgm:bulletEnabled val="1"/>
        </dgm:presLayoutVars>
      </dgm:prSet>
      <dgm:spPr/>
      <dgm:t>
        <a:bodyPr/>
        <a:lstStyle/>
        <a:p>
          <a:endParaRPr lang="fr-FR"/>
        </a:p>
      </dgm:t>
    </dgm:pt>
    <dgm:pt modelId="{69B46365-6BB5-48FB-AF73-D6EE6F95C8D2}" type="pres">
      <dgm:prSet presAssocID="{84504C7E-1732-4A13-8665-F309007AF159}" presName="RightNode" presStyleLbl="bgImgPlace1" presStyleIdx="1" presStyleCnt="2" custScaleX="139487" custLinFactNeighborX="22725" custLinFactNeighborY="0">
        <dgm:presLayoutVars>
          <dgm:chMax val="0"/>
          <dgm:chPref val="0"/>
        </dgm:presLayoutVars>
      </dgm:prSet>
      <dgm:spPr/>
      <dgm:t>
        <a:bodyPr/>
        <a:lstStyle/>
        <a:p>
          <a:endParaRPr lang="fr-FR"/>
        </a:p>
      </dgm:t>
    </dgm:pt>
    <dgm:pt modelId="{6C72A6FD-E0A6-4B48-AC7D-EC050F9960A6}" type="pres">
      <dgm:prSet presAssocID="{84504C7E-1732-4A13-8665-F309007AF159}" presName="TopArrow" presStyleLbl="node1" presStyleIdx="0" presStyleCnt="2" custScaleX="131220" custScaleY="113755" custLinFactNeighborY="-13044"/>
      <dgm:spPr>
        <a:solidFill>
          <a:srgbClr val="C00000"/>
        </a:solidFill>
      </dgm:spPr>
      <dgm:t>
        <a:bodyPr/>
        <a:lstStyle/>
        <a:p>
          <a:endParaRPr lang="fr-FR"/>
        </a:p>
      </dgm:t>
    </dgm:pt>
    <dgm:pt modelId="{62B5A38E-470B-4660-BB5E-67402856C691}" type="pres">
      <dgm:prSet presAssocID="{84504C7E-1732-4A13-8665-F309007AF159}" presName="BottomArrow" presStyleLbl="node1" presStyleIdx="1" presStyleCnt="2" custScaleX="138462" custScaleY="109258" custLinFactNeighborY="11957"/>
      <dgm:spPr>
        <a:solidFill>
          <a:srgbClr val="C00000"/>
        </a:solidFill>
      </dgm:spPr>
      <dgm:t>
        <a:bodyPr/>
        <a:lstStyle/>
        <a:p>
          <a:endParaRPr lang="fr-FR"/>
        </a:p>
      </dgm:t>
    </dgm:pt>
  </dgm:ptLst>
  <dgm:cxnLst>
    <dgm:cxn modelId="{3A5B8C52-35D0-4FFD-A842-5E11D8B0F686}" type="presOf" srcId="{E059D62A-B41A-4844-B405-A5D1CC00D238}" destId="{77F232B7-F5E5-4B14-9A48-486914C6E823}" srcOrd="0" destOrd="0" presId="urn:microsoft.com/office/officeart/2009/layout/ReverseList"/>
    <dgm:cxn modelId="{F91F5FB6-7986-4C01-94A2-D164A07D29DE}" type="presOf" srcId="{E535FEED-1910-42D9-B5B1-DD5D72A1605D}" destId="{EB690A79-B04C-49F6-B1BA-41C8708E1A07}" srcOrd="0" destOrd="0" presId="urn:microsoft.com/office/officeart/2009/layout/ReverseList"/>
    <dgm:cxn modelId="{1CFC02B5-D0D7-4734-9322-498F9B35AF30}" type="presOf" srcId="{E059D62A-B41A-4844-B405-A5D1CC00D238}" destId="{69B46365-6BB5-48FB-AF73-D6EE6F95C8D2}" srcOrd="1" destOrd="0" presId="urn:microsoft.com/office/officeart/2009/layout/ReverseList"/>
    <dgm:cxn modelId="{2E8ADE43-464B-4A3A-819D-8B7E3DCD7D1E}" srcId="{84504C7E-1732-4A13-8665-F309007AF159}" destId="{E059D62A-B41A-4844-B405-A5D1CC00D238}" srcOrd="1" destOrd="0" parTransId="{21CD7108-16BE-4C66-8F79-B98A416B8F88}" sibTransId="{033BB49D-E8F7-4FE9-8E76-7F2335CDE10A}"/>
    <dgm:cxn modelId="{6961ADF8-7EEC-4E99-9E38-E906D1354040}" srcId="{84504C7E-1732-4A13-8665-F309007AF159}" destId="{E535FEED-1910-42D9-B5B1-DD5D72A1605D}" srcOrd="0" destOrd="0" parTransId="{97F3604D-CD49-4F53-8F52-06694E19FCB7}" sibTransId="{273CA7DA-78BB-41A7-B333-759ADFD085C1}"/>
    <dgm:cxn modelId="{F339092F-4E4D-4089-9CC4-77EA22C815BE}" type="presOf" srcId="{84504C7E-1732-4A13-8665-F309007AF159}" destId="{BD5FA985-2D6C-498C-A0FF-37FD0EC5BA96}" srcOrd="0" destOrd="0" presId="urn:microsoft.com/office/officeart/2009/layout/ReverseList"/>
    <dgm:cxn modelId="{F75CEFD6-F0E9-4B75-817C-8A100E0551F6}" type="presOf" srcId="{E535FEED-1910-42D9-B5B1-DD5D72A1605D}" destId="{0AD8225F-72CF-4ADC-A8B4-22C514CA438F}" srcOrd="1" destOrd="0" presId="urn:microsoft.com/office/officeart/2009/layout/ReverseList"/>
    <dgm:cxn modelId="{D3246A60-B6EF-47CF-AE8A-4874A8867266}" type="presParOf" srcId="{BD5FA985-2D6C-498C-A0FF-37FD0EC5BA96}" destId="{EB690A79-B04C-49F6-B1BA-41C8708E1A07}" srcOrd="0" destOrd="0" presId="urn:microsoft.com/office/officeart/2009/layout/ReverseList"/>
    <dgm:cxn modelId="{CFA53BDA-5555-4C8E-8EC0-FA05C2AFA78A}" type="presParOf" srcId="{BD5FA985-2D6C-498C-A0FF-37FD0EC5BA96}" destId="{0AD8225F-72CF-4ADC-A8B4-22C514CA438F}" srcOrd="1" destOrd="0" presId="urn:microsoft.com/office/officeart/2009/layout/ReverseList"/>
    <dgm:cxn modelId="{1FCB3FC8-3C5A-4A89-8B04-CC69C2174993}" type="presParOf" srcId="{BD5FA985-2D6C-498C-A0FF-37FD0EC5BA96}" destId="{77F232B7-F5E5-4B14-9A48-486914C6E823}" srcOrd="2" destOrd="0" presId="urn:microsoft.com/office/officeart/2009/layout/ReverseList"/>
    <dgm:cxn modelId="{6ABAE9EE-6571-48F6-92BC-AC321F85497F}" type="presParOf" srcId="{BD5FA985-2D6C-498C-A0FF-37FD0EC5BA96}" destId="{69B46365-6BB5-48FB-AF73-D6EE6F95C8D2}" srcOrd="3" destOrd="0" presId="urn:microsoft.com/office/officeart/2009/layout/ReverseList"/>
    <dgm:cxn modelId="{9BD6C38C-BD70-4B14-92C2-7ED5F0886C08}" type="presParOf" srcId="{BD5FA985-2D6C-498C-A0FF-37FD0EC5BA96}" destId="{6C72A6FD-E0A6-4B48-AC7D-EC050F9960A6}" srcOrd="4" destOrd="0" presId="urn:microsoft.com/office/officeart/2009/layout/ReverseList"/>
    <dgm:cxn modelId="{DD449451-49C0-45C1-9D5D-526923AA148F}" type="presParOf" srcId="{BD5FA985-2D6C-498C-A0FF-37FD0EC5BA96}" destId="{62B5A38E-470B-4660-BB5E-67402856C691}"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504C7E-1732-4A13-8665-F309007AF159}"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fr-FR"/>
        </a:p>
      </dgm:t>
    </dgm:pt>
    <dgm:pt modelId="{E535FEED-1910-42D9-B5B1-DD5D72A1605D}">
      <dgm:prSet phldrT="[Texte]" custT="1"/>
      <dgm:spPr>
        <a:solidFill>
          <a:srgbClr val="C00000"/>
        </a:solidFill>
      </dgm:spPr>
      <dgm:t>
        <a:bodyPr/>
        <a:lstStyle/>
        <a:p>
          <a:r>
            <a:rPr lang="fr-FR" sz="1600" b="1" dirty="0" smtClean="0"/>
            <a:t>   </a:t>
          </a:r>
        </a:p>
        <a:p>
          <a:r>
            <a:rPr lang="fr-FR" sz="1600" b="1" dirty="0" smtClean="0"/>
            <a:t>  </a:t>
          </a:r>
          <a:r>
            <a:rPr lang="fr-FR" sz="1400" b="1" u="sng" dirty="0" smtClean="0"/>
            <a:t>TIC-APPS DROID</a:t>
          </a:r>
          <a:endParaRPr lang="fr-FR" sz="1400" b="1" u="sng" dirty="0"/>
        </a:p>
      </dgm:t>
    </dgm:pt>
    <dgm:pt modelId="{97F3604D-CD49-4F53-8F52-06694E19FCB7}" type="parTrans" cxnId="{6961ADF8-7EEC-4E99-9E38-E906D1354040}">
      <dgm:prSet/>
      <dgm:spPr/>
      <dgm:t>
        <a:bodyPr/>
        <a:lstStyle/>
        <a:p>
          <a:endParaRPr lang="fr-FR"/>
        </a:p>
      </dgm:t>
    </dgm:pt>
    <dgm:pt modelId="{273CA7DA-78BB-41A7-B333-759ADFD085C1}" type="sibTrans" cxnId="{6961ADF8-7EEC-4E99-9E38-E906D1354040}">
      <dgm:prSet/>
      <dgm:spPr/>
      <dgm:t>
        <a:bodyPr/>
        <a:lstStyle/>
        <a:p>
          <a:endParaRPr lang="fr-FR"/>
        </a:p>
      </dgm:t>
    </dgm:pt>
    <dgm:pt modelId="{E059D62A-B41A-4844-B405-A5D1CC00D238}">
      <dgm:prSet phldrT="[Texte]" custT="1"/>
      <dgm:spPr>
        <a:solidFill>
          <a:srgbClr val="C00000"/>
        </a:solidFill>
      </dgm:spPr>
      <dgm:t>
        <a:bodyPr/>
        <a:lstStyle/>
        <a:p>
          <a:endParaRPr lang="fr-FR" sz="1600" b="1" dirty="0" smtClean="0"/>
        </a:p>
        <a:p>
          <a:r>
            <a:rPr lang="fr-FR" sz="1600" b="1" dirty="0" smtClean="0"/>
            <a:t>    </a:t>
          </a:r>
          <a:r>
            <a:rPr lang="fr-FR" sz="1400" b="1" u="sng" dirty="0" smtClean="0"/>
            <a:t>TICTAAC SC</a:t>
          </a:r>
        </a:p>
        <a:p>
          <a:endParaRPr lang="fr-FR" sz="1600" b="1" dirty="0"/>
        </a:p>
      </dgm:t>
    </dgm:pt>
    <dgm:pt modelId="{21CD7108-16BE-4C66-8F79-B98A416B8F88}" type="parTrans" cxnId="{2E8ADE43-464B-4A3A-819D-8B7E3DCD7D1E}">
      <dgm:prSet/>
      <dgm:spPr/>
      <dgm:t>
        <a:bodyPr/>
        <a:lstStyle/>
        <a:p>
          <a:endParaRPr lang="fr-FR"/>
        </a:p>
      </dgm:t>
    </dgm:pt>
    <dgm:pt modelId="{033BB49D-E8F7-4FE9-8E76-7F2335CDE10A}" type="sibTrans" cxnId="{2E8ADE43-464B-4A3A-819D-8B7E3DCD7D1E}">
      <dgm:prSet/>
      <dgm:spPr/>
      <dgm:t>
        <a:bodyPr/>
        <a:lstStyle/>
        <a:p>
          <a:endParaRPr lang="fr-FR"/>
        </a:p>
      </dgm:t>
    </dgm:pt>
    <dgm:pt modelId="{BD5FA985-2D6C-498C-A0FF-37FD0EC5BA96}" type="pres">
      <dgm:prSet presAssocID="{84504C7E-1732-4A13-8665-F309007AF159}" presName="Name0" presStyleCnt="0">
        <dgm:presLayoutVars>
          <dgm:chMax val="2"/>
          <dgm:chPref val="2"/>
          <dgm:animLvl val="lvl"/>
        </dgm:presLayoutVars>
      </dgm:prSet>
      <dgm:spPr/>
      <dgm:t>
        <a:bodyPr/>
        <a:lstStyle/>
        <a:p>
          <a:endParaRPr lang="fr-FR"/>
        </a:p>
      </dgm:t>
    </dgm:pt>
    <dgm:pt modelId="{EB690A79-B04C-49F6-B1BA-41C8708E1A07}" type="pres">
      <dgm:prSet presAssocID="{84504C7E-1732-4A13-8665-F309007AF159}" presName="LeftText" presStyleLbl="revTx" presStyleIdx="0" presStyleCnt="0">
        <dgm:presLayoutVars>
          <dgm:bulletEnabled val="1"/>
        </dgm:presLayoutVars>
      </dgm:prSet>
      <dgm:spPr/>
      <dgm:t>
        <a:bodyPr/>
        <a:lstStyle/>
        <a:p>
          <a:endParaRPr lang="fr-FR"/>
        </a:p>
      </dgm:t>
    </dgm:pt>
    <dgm:pt modelId="{0AD8225F-72CF-4ADC-A8B4-22C514CA438F}" type="pres">
      <dgm:prSet presAssocID="{84504C7E-1732-4A13-8665-F309007AF159}" presName="LeftNode" presStyleLbl="bgImgPlace1" presStyleIdx="0" presStyleCnt="2" custScaleX="225744" custLinFactNeighborX="-15789" custLinFactNeighborY="694">
        <dgm:presLayoutVars>
          <dgm:chMax val="2"/>
          <dgm:chPref val="2"/>
        </dgm:presLayoutVars>
      </dgm:prSet>
      <dgm:spPr/>
      <dgm:t>
        <a:bodyPr/>
        <a:lstStyle/>
        <a:p>
          <a:endParaRPr lang="fr-FR"/>
        </a:p>
      </dgm:t>
    </dgm:pt>
    <dgm:pt modelId="{77F232B7-F5E5-4B14-9A48-486914C6E823}" type="pres">
      <dgm:prSet presAssocID="{84504C7E-1732-4A13-8665-F309007AF159}" presName="RightText" presStyleLbl="revTx" presStyleIdx="0" presStyleCnt="0">
        <dgm:presLayoutVars>
          <dgm:bulletEnabled val="1"/>
        </dgm:presLayoutVars>
      </dgm:prSet>
      <dgm:spPr/>
      <dgm:t>
        <a:bodyPr/>
        <a:lstStyle/>
        <a:p>
          <a:endParaRPr lang="fr-FR"/>
        </a:p>
      </dgm:t>
    </dgm:pt>
    <dgm:pt modelId="{69B46365-6BB5-48FB-AF73-D6EE6F95C8D2}" type="pres">
      <dgm:prSet presAssocID="{84504C7E-1732-4A13-8665-F309007AF159}" presName="RightNode" presStyleLbl="bgImgPlace1" presStyleIdx="1" presStyleCnt="2" custScaleX="211081" custLinFactX="3564" custLinFactNeighborX="100000" custLinFactNeighborY="0">
        <dgm:presLayoutVars>
          <dgm:chMax val="0"/>
          <dgm:chPref val="0"/>
        </dgm:presLayoutVars>
      </dgm:prSet>
      <dgm:spPr/>
      <dgm:t>
        <a:bodyPr/>
        <a:lstStyle/>
        <a:p>
          <a:endParaRPr lang="fr-FR"/>
        </a:p>
      </dgm:t>
    </dgm:pt>
    <dgm:pt modelId="{6C72A6FD-E0A6-4B48-AC7D-EC050F9960A6}" type="pres">
      <dgm:prSet presAssocID="{84504C7E-1732-4A13-8665-F309007AF159}" presName="TopArrow" presStyleLbl="node1" presStyleIdx="0" presStyleCnt="2" custScaleX="155098" custScaleY="116122" custLinFactNeighborX="40151" custLinFactNeighborY="-16018"/>
      <dgm:spPr/>
    </dgm:pt>
    <dgm:pt modelId="{62B5A38E-470B-4660-BB5E-67402856C691}" type="pres">
      <dgm:prSet presAssocID="{84504C7E-1732-4A13-8665-F309007AF159}" presName="BottomArrow" presStyleLbl="node1" presStyleIdx="1" presStyleCnt="2" custScaleX="151240" custScaleY="129467" custLinFactNeighborX="40151" custLinFactNeighborY="13444"/>
      <dgm:spPr/>
    </dgm:pt>
  </dgm:ptLst>
  <dgm:cxnLst>
    <dgm:cxn modelId="{FDA8B0BA-3880-409D-8A3D-C175F34B214F}" type="presOf" srcId="{E535FEED-1910-42D9-B5B1-DD5D72A1605D}" destId="{0AD8225F-72CF-4ADC-A8B4-22C514CA438F}" srcOrd="1" destOrd="0" presId="urn:microsoft.com/office/officeart/2009/layout/ReverseList"/>
    <dgm:cxn modelId="{32207C6B-3E57-4A6C-8513-3BBC0439CC08}" type="presOf" srcId="{E059D62A-B41A-4844-B405-A5D1CC00D238}" destId="{69B46365-6BB5-48FB-AF73-D6EE6F95C8D2}" srcOrd="1" destOrd="0" presId="urn:microsoft.com/office/officeart/2009/layout/ReverseList"/>
    <dgm:cxn modelId="{A26ABA63-C330-43F1-B9D2-B7D909B9FA66}" type="presOf" srcId="{84504C7E-1732-4A13-8665-F309007AF159}" destId="{BD5FA985-2D6C-498C-A0FF-37FD0EC5BA96}" srcOrd="0" destOrd="0" presId="urn:microsoft.com/office/officeart/2009/layout/ReverseList"/>
    <dgm:cxn modelId="{2E8ADE43-464B-4A3A-819D-8B7E3DCD7D1E}" srcId="{84504C7E-1732-4A13-8665-F309007AF159}" destId="{E059D62A-B41A-4844-B405-A5D1CC00D238}" srcOrd="1" destOrd="0" parTransId="{21CD7108-16BE-4C66-8F79-B98A416B8F88}" sibTransId="{033BB49D-E8F7-4FE9-8E76-7F2335CDE10A}"/>
    <dgm:cxn modelId="{6961ADF8-7EEC-4E99-9E38-E906D1354040}" srcId="{84504C7E-1732-4A13-8665-F309007AF159}" destId="{E535FEED-1910-42D9-B5B1-DD5D72A1605D}" srcOrd="0" destOrd="0" parTransId="{97F3604D-CD49-4F53-8F52-06694E19FCB7}" sibTransId="{273CA7DA-78BB-41A7-B333-759ADFD085C1}"/>
    <dgm:cxn modelId="{3FFE690E-ADC2-48A3-8C93-A5093441F8EF}" type="presOf" srcId="{E535FEED-1910-42D9-B5B1-DD5D72A1605D}" destId="{EB690A79-B04C-49F6-B1BA-41C8708E1A07}" srcOrd="0" destOrd="0" presId="urn:microsoft.com/office/officeart/2009/layout/ReverseList"/>
    <dgm:cxn modelId="{9093255C-3597-486B-BDAE-12D753CA8907}" type="presOf" srcId="{E059D62A-B41A-4844-B405-A5D1CC00D238}" destId="{77F232B7-F5E5-4B14-9A48-486914C6E823}" srcOrd="0" destOrd="0" presId="urn:microsoft.com/office/officeart/2009/layout/ReverseList"/>
    <dgm:cxn modelId="{DCFFDDFD-2785-4900-9BDE-D8AA006A065A}" type="presParOf" srcId="{BD5FA985-2D6C-498C-A0FF-37FD0EC5BA96}" destId="{EB690A79-B04C-49F6-B1BA-41C8708E1A07}" srcOrd="0" destOrd="0" presId="urn:microsoft.com/office/officeart/2009/layout/ReverseList"/>
    <dgm:cxn modelId="{79ECC98D-F744-4CD0-B36B-998AE74E505B}" type="presParOf" srcId="{BD5FA985-2D6C-498C-A0FF-37FD0EC5BA96}" destId="{0AD8225F-72CF-4ADC-A8B4-22C514CA438F}" srcOrd="1" destOrd="0" presId="urn:microsoft.com/office/officeart/2009/layout/ReverseList"/>
    <dgm:cxn modelId="{6A7E4CAE-803D-4BAB-8369-C7AD4E32C7FA}" type="presParOf" srcId="{BD5FA985-2D6C-498C-A0FF-37FD0EC5BA96}" destId="{77F232B7-F5E5-4B14-9A48-486914C6E823}" srcOrd="2" destOrd="0" presId="urn:microsoft.com/office/officeart/2009/layout/ReverseList"/>
    <dgm:cxn modelId="{2ECA7EFC-1BF7-4F96-B045-0214D0FDA238}" type="presParOf" srcId="{BD5FA985-2D6C-498C-A0FF-37FD0EC5BA96}" destId="{69B46365-6BB5-48FB-AF73-D6EE6F95C8D2}" srcOrd="3" destOrd="0" presId="urn:microsoft.com/office/officeart/2009/layout/ReverseList"/>
    <dgm:cxn modelId="{FCD8201C-9A79-42B0-AD01-45E552BF75BE}" type="presParOf" srcId="{BD5FA985-2D6C-498C-A0FF-37FD0EC5BA96}" destId="{6C72A6FD-E0A6-4B48-AC7D-EC050F9960A6}" srcOrd="4" destOrd="0" presId="urn:microsoft.com/office/officeart/2009/layout/ReverseList"/>
    <dgm:cxn modelId="{D15BC3A0-8EAB-4EE3-B181-4D05DDC3D5A3}" type="presParOf" srcId="{BD5FA985-2D6C-498C-A0FF-37FD0EC5BA96}" destId="{62B5A38E-470B-4660-BB5E-67402856C691}"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511AFC-25F9-4A18-9ACD-FE1EED09F1E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5B87E448-690F-4C72-A4E7-B66B8B9FD574}">
      <dgm:prSet/>
      <dgm:spPr/>
      <dgm:t>
        <a:bodyPr/>
        <a:lstStyle/>
        <a:p>
          <a:pPr rtl="0"/>
          <a:r>
            <a:rPr lang="fr-FR" b="1" i="0" smtClean="0"/>
            <a:t>Ce que vous avez instantanément dans la caisse</a:t>
          </a:r>
          <a:endParaRPr lang="fr-FR"/>
        </a:p>
      </dgm:t>
    </dgm:pt>
    <dgm:pt modelId="{E8F79822-4A83-498C-896D-18FA83682CF2}" type="parTrans" cxnId="{47AEFB96-ED3A-43C5-9F5A-717D1BE07107}">
      <dgm:prSet/>
      <dgm:spPr/>
      <dgm:t>
        <a:bodyPr/>
        <a:lstStyle/>
        <a:p>
          <a:endParaRPr lang="fr-FR"/>
        </a:p>
      </dgm:t>
    </dgm:pt>
    <dgm:pt modelId="{3212C732-0AC1-4F55-A1F1-CC511327C551}" type="sibTrans" cxnId="{47AEFB96-ED3A-43C5-9F5A-717D1BE07107}">
      <dgm:prSet/>
      <dgm:spPr/>
      <dgm:t>
        <a:bodyPr/>
        <a:lstStyle/>
        <a:p>
          <a:endParaRPr lang="fr-FR"/>
        </a:p>
      </dgm:t>
    </dgm:pt>
    <dgm:pt modelId="{8493D57A-253E-49DE-85B8-3CAE0345583F}">
      <dgm:prSet/>
      <dgm:spPr/>
      <dgm:t>
        <a:bodyPr/>
        <a:lstStyle/>
        <a:p>
          <a:pPr rtl="0"/>
          <a:r>
            <a:rPr lang="fr-FR" b="1" i="0" dirty="0" smtClean="0"/>
            <a:t>Client et état du crédit</a:t>
          </a:r>
          <a:endParaRPr lang="fr-FR" dirty="0"/>
        </a:p>
      </dgm:t>
    </dgm:pt>
    <dgm:pt modelId="{3DEAD318-24E1-4C2D-9AE4-CD13E3D62BCA}" type="parTrans" cxnId="{F1CD4FA9-A02E-457E-90B0-62C60F81C830}">
      <dgm:prSet/>
      <dgm:spPr/>
      <dgm:t>
        <a:bodyPr/>
        <a:lstStyle/>
        <a:p>
          <a:endParaRPr lang="fr-FR"/>
        </a:p>
      </dgm:t>
    </dgm:pt>
    <dgm:pt modelId="{99E93A3E-8A0A-4F9B-B398-27842E3D6F89}" type="sibTrans" cxnId="{F1CD4FA9-A02E-457E-90B0-62C60F81C830}">
      <dgm:prSet/>
      <dgm:spPr/>
      <dgm:t>
        <a:bodyPr/>
        <a:lstStyle/>
        <a:p>
          <a:endParaRPr lang="fr-FR"/>
        </a:p>
      </dgm:t>
    </dgm:pt>
    <dgm:pt modelId="{E83CC6DA-58C4-4E10-8391-A116DA4B24D6}">
      <dgm:prSet/>
      <dgm:spPr/>
      <dgm:t>
        <a:bodyPr/>
        <a:lstStyle/>
        <a:p>
          <a:pPr rtl="0"/>
          <a:r>
            <a:rPr lang="fr-FR" b="1" i="0" dirty="0" smtClean="0"/>
            <a:t>Fournisseur et état de règlement</a:t>
          </a:r>
          <a:endParaRPr lang="fr-FR" dirty="0"/>
        </a:p>
      </dgm:t>
    </dgm:pt>
    <dgm:pt modelId="{21C5927A-C545-4BC1-84C7-E70A3AB5637C}" type="parTrans" cxnId="{664D497F-9D8E-4170-A6CB-B1FA509E50E6}">
      <dgm:prSet/>
      <dgm:spPr/>
      <dgm:t>
        <a:bodyPr/>
        <a:lstStyle/>
        <a:p>
          <a:endParaRPr lang="fr-FR"/>
        </a:p>
      </dgm:t>
    </dgm:pt>
    <dgm:pt modelId="{16F7E91B-8392-4B9C-93D9-892256D8C9F9}" type="sibTrans" cxnId="{664D497F-9D8E-4170-A6CB-B1FA509E50E6}">
      <dgm:prSet/>
      <dgm:spPr/>
      <dgm:t>
        <a:bodyPr/>
        <a:lstStyle/>
        <a:p>
          <a:endParaRPr lang="fr-FR"/>
        </a:p>
      </dgm:t>
    </dgm:pt>
    <dgm:pt modelId="{196A6A83-7F0A-453E-85F5-372D09B100E1}">
      <dgm:prSet/>
      <dgm:spPr/>
      <dgm:t>
        <a:bodyPr/>
        <a:lstStyle/>
        <a:p>
          <a:pPr rtl="0"/>
          <a:r>
            <a:rPr lang="fr-FR" b="1" i="0" dirty="0" smtClean="0"/>
            <a:t>Article</a:t>
          </a:r>
          <a:endParaRPr lang="fr-FR" dirty="0"/>
        </a:p>
      </dgm:t>
    </dgm:pt>
    <dgm:pt modelId="{A0F8BED0-EFED-434B-9452-4D5AB4846275}" type="parTrans" cxnId="{28F12A2A-D7AE-4FA1-8FA9-9F1E85215D82}">
      <dgm:prSet/>
      <dgm:spPr/>
      <dgm:t>
        <a:bodyPr/>
        <a:lstStyle/>
        <a:p>
          <a:endParaRPr lang="fr-FR"/>
        </a:p>
      </dgm:t>
    </dgm:pt>
    <dgm:pt modelId="{DE2640D0-6E43-4019-A651-78C4C10F4469}" type="sibTrans" cxnId="{28F12A2A-D7AE-4FA1-8FA9-9F1E85215D82}">
      <dgm:prSet/>
      <dgm:spPr/>
      <dgm:t>
        <a:bodyPr/>
        <a:lstStyle/>
        <a:p>
          <a:endParaRPr lang="fr-FR"/>
        </a:p>
      </dgm:t>
    </dgm:pt>
    <dgm:pt modelId="{AE0B938E-2AE0-4E03-AE19-B41AE8425D21}">
      <dgm:prSet/>
      <dgm:spPr/>
      <dgm:t>
        <a:bodyPr/>
        <a:lstStyle/>
        <a:p>
          <a:pPr rtl="0"/>
          <a:r>
            <a:rPr lang="fr-FR" b="1" i="0" dirty="0" smtClean="0"/>
            <a:t>stock</a:t>
          </a:r>
          <a:endParaRPr lang="fr-FR" dirty="0"/>
        </a:p>
      </dgm:t>
    </dgm:pt>
    <dgm:pt modelId="{28B15B54-07DD-4455-B864-CB180D7313D1}" type="parTrans" cxnId="{4AAE2395-10E0-4ADA-8092-C25A643ED688}">
      <dgm:prSet/>
      <dgm:spPr/>
      <dgm:t>
        <a:bodyPr/>
        <a:lstStyle/>
        <a:p>
          <a:endParaRPr lang="fr-FR"/>
        </a:p>
      </dgm:t>
    </dgm:pt>
    <dgm:pt modelId="{6F8BBA41-E3E4-46AB-B8CA-7C1704DB1416}" type="sibTrans" cxnId="{4AAE2395-10E0-4ADA-8092-C25A643ED688}">
      <dgm:prSet/>
      <dgm:spPr/>
      <dgm:t>
        <a:bodyPr/>
        <a:lstStyle/>
        <a:p>
          <a:endParaRPr lang="fr-FR"/>
        </a:p>
      </dgm:t>
    </dgm:pt>
    <dgm:pt modelId="{5187AC24-3048-4BFD-B441-32B523A675D5}">
      <dgm:prSet/>
      <dgm:spPr/>
      <dgm:t>
        <a:bodyPr/>
        <a:lstStyle/>
        <a:p>
          <a:pPr rtl="0"/>
          <a:r>
            <a:rPr lang="fr-FR" b="1" i="0" smtClean="0"/>
            <a:t>Mouvement d’article achat/vente</a:t>
          </a:r>
          <a:endParaRPr lang="fr-FR"/>
        </a:p>
      </dgm:t>
    </dgm:pt>
    <dgm:pt modelId="{365AEB5C-5713-406A-93D8-1D34A84C61FF}" type="parTrans" cxnId="{6744D789-842F-40D2-814D-828FD33A0BFE}">
      <dgm:prSet/>
      <dgm:spPr/>
      <dgm:t>
        <a:bodyPr/>
        <a:lstStyle/>
        <a:p>
          <a:endParaRPr lang="fr-FR"/>
        </a:p>
      </dgm:t>
    </dgm:pt>
    <dgm:pt modelId="{87782F14-D9EC-4330-A4C0-98DBC16A4038}" type="sibTrans" cxnId="{6744D789-842F-40D2-814D-828FD33A0BFE}">
      <dgm:prSet/>
      <dgm:spPr/>
      <dgm:t>
        <a:bodyPr/>
        <a:lstStyle/>
        <a:p>
          <a:endParaRPr lang="fr-FR"/>
        </a:p>
      </dgm:t>
    </dgm:pt>
    <dgm:pt modelId="{B8173976-D5F5-457C-9D9F-9980733A83FB}">
      <dgm:prSet/>
      <dgm:spPr/>
      <dgm:t>
        <a:bodyPr/>
        <a:lstStyle/>
        <a:p>
          <a:pPr rtl="0"/>
          <a:r>
            <a:rPr lang="fr-FR" b="1" i="0" dirty="0" smtClean="0"/>
            <a:t>Alertes chèques clients/fournisseurs </a:t>
          </a:r>
          <a:endParaRPr lang="fr-FR" dirty="0"/>
        </a:p>
      </dgm:t>
    </dgm:pt>
    <dgm:pt modelId="{0F38DE8D-20CE-400E-AB37-F78DCE2C3106}" type="parTrans" cxnId="{A9523924-DF41-43B0-8240-12D0A591CECC}">
      <dgm:prSet/>
      <dgm:spPr/>
      <dgm:t>
        <a:bodyPr/>
        <a:lstStyle/>
        <a:p>
          <a:endParaRPr lang="fr-FR"/>
        </a:p>
      </dgm:t>
    </dgm:pt>
    <dgm:pt modelId="{14C7E127-CB23-40FC-AF96-D8FA86AAB3E6}" type="sibTrans" cxnId="{A9523924-DF41-43B0-8240-12D0A591CECC}">
      <dgm:prSet/>
      <dgm:spPr/>
      <dgm:t>
        <a:bodyPr/>
        <a:lstStyle/>
        <a:p>
          <a:endParaRPr lang="fr-FR"/>
        </a:p>
      </dgm:t>
    </dgm:pt>
    <dgm:pt modelId="{C857409A-9BCE-4F49-A504-87C210FC15E6}">
      <dgm:prSet/>
      <dgm:spPr/>
      <dgm:t>
        <a:bodyPr/>
        <a:lstStyle/>
        <a:p>
          <a:pPr rtl="0"/>
          <a:r>
            <a:rPr lang="fr-FR" b="1" i="0" smtClean="0"/>
            <a:t>Liste des recettes</a:t>
          </a:r>
          <a:endParaRPr lang="fr-FR"/>
        </a:p>
      </dgm:t>
    </dgm:pt>
    <dgm:pt modelId="{C9FC0E74-F82C-47F4-8FED-EFB919C6840E}" type="parTrans" cxnId="{1111ADFC-02A5-411A-B95E-DCB69275B4B7}">
      <dgm:prSet/>
      <dgm:spPr/>
      <dgm:t>
        <a:bodyPr/>
        <a:lstStyle/>
        <a:p>
          <a:endParaRPr lang="fr-FR"/>
        </a:p>
      </dgm:t>
    </dgm:pt>
    <dgm:pt modelId="{3E426601-13D4-41A1-8100-E5E3FDEA37FB}" type="sibTrans" cxnId="{1111ADFC-02A5-411A-B95E-DCB69275B4B7}">
      <dgm:prSet/>
      <dgm:spPr/>
      <dgm:t>
        <a:bodyPr/>
        <a:lstStyle/>
        <a:p>
          <a:endParaRPr lang="fr-FR"/>
        </a:p>
      </dgm:t>
    </dgm:pt>
    <dgm:pt modelId="{0491662A-6309-4530-8108-AB3600C2B4B2}">
      <dgm:prSet/>
      <dgm:spPr/>
      <dgm:t>
        <a:bodyPr/>
        <a:lstStyle/>
        <a:p>
          <a:pPr rtl="0"/>
          <a:r>
            <a:rPr lang="fr-FR" b="1" i="0" smtClean="0"/>
            <a:t>statistiques</a:t>
          </a:r>
          <a:endParaRPr lang="fr-FR"/>
        </a:p>
      </dgm:t>
    </dgm:pt>
    <dgm:pt modelId="{7736C4CA-32EF-4CA8-A52C-0E291EA3B8F9}" type="parTrans" cxnId="{D3052550-623A-4CE0-B184-02C68DCE7744}">
      <dgm:prSet/>
      <dgm:spPr/>
      <dgm:t>
        <a:bodyPr/>
        <a:lstStyle/>
        <a:p>
          <a:endParaRPr lang="fr-FR"/>
        </a:p>
      </dgm:t>
    </dgm:pt>
    <dgm:pt modelId="{B9EDA90E-3EC6-43DD-B4F5-F42167E3D21B}" type="sibTrans" cxnId="{D3052550-623A-4CE0-B184-02C68DCE7744}">
      <dgm:prSet/>
      <dgm:spPr/>
      <dgm:t>
        <a:bodyPr/>
        <a:lstStyle/>
        <a:p>
          <a:endParaRPr lang="fr-FR"/>
        </a:p>
      </dgm:t>
    </dgm:pt>
    <dgm:pt modelId="{01946CA6-BC4B-4423-BBB2-A8FD6685EA7C}" type="pres">
      <dgm:prSet presAssocID="{AE511AFC-25F9-4A18-9ACD-FE1EED09F1EC}" presName="Name0" presStyleCnt="0">
        <dgm:presLayoutVars>
          <dgm:dir/>
          <dgm:animLvl val="lvl"/>
          <dgm:resizeHandles val="exact"/>
        </dgm:presLayoutVars>
      </dgm:prSet>
      <dgm:spPr/>
      <dgm:t>
        <a:bodyPr/>
        <a:lstStyle/>
        <a:p>
          <a:endParaRPr lang="fr-FR"/>
        </a:p>
      </dgm:t>
    </dgm:pt>
    <dgm:pt modelId="{DAC7674D-73BA-4C68-A8E9-CC1087BB6023}" type="pres">
      <dgm:prSet presAssocID="{5B87E448-690F-4C72-A4E7-B66B8B9FD574}" presName="linNode" presStyleCnt="0"/>
      <dgm:spPr/>
    </dgm:pt>
    <dgm:pt modelId="{EA2B5D13-0D32-4634-AD30-6DA79B74A425}" type="pres">
      <dgm:prSet presAssocID="{5B87E448-690F-4C72-A4E7-B66B8B9FD574}" presName="parentText" presStyleLbl="node1" presStyleIdx="0" presStyleCnt="9">
        <dgm:presLayoutVars>
          <dgm:chMax val="1"/>
          <dgm:bulletEnabled val="1"/>
        </dgm:presLayoutVars>
      </dgm:prSet>
      <dgm:spPr/>
      <dgm:t>
        <a:bodyPr/>
        <a:lstStyle/>
        <a:p>
          <a:endParaRPr lang="fr-FR"/>
        </a:p>
      </dgm:t>
    </dgm:pt>
    <dgm:pt modelId="{77F7C416-C26F-42E2-95F7-1E3671161EC6}" type="pres">
      <dgm:prSet presAssocID="{3212C732-0AC1-4F55-A1F1-CC511327C551}" presName="sp" presStyleCnt="0"/>
      <dgm:spPr/>
    </dgm:pt>
    <dgm:pt modelId="{7DF791A8-1934-45BA-A80B-BDBDCA957D92}" type="pres">
      <dgm:prSet presAssocID="{8493D57A-253E-49DE-85B8-3CAE0345583F}" presName="linNode" presStyleCnt="0"/>
      <dgm:spPr/>
    </dgm:pt>
    <dgm:pt modelId="{03773159-0B0E-4ADF-BBF9-8C87F42F10A9}" type="pres">
      <dgm:prSet presAssocID="{8493D57A-253E-49DE-85B8-3CAE0345583F}" presName="parentText" presStyleLbl="node1" presStyleIdx="1" presStyleCnt="9">
        <dgm:presLayoutVars>
          <dgm:chMax val="1"/>
          <dgm:bulletEnabled val="1"/>
        </dgm:presLayoutVars>
      </dgm:prSet>
      <dgm:spPr/>
      <dgm:t>
        <a:bodyPr/>
        <a:lstStyle/>
        <a:p>
          <a:endParaRPr lang="fr-FR"/>
        </a:p>
      </dgm:t>
    </dgm:pt>
    <dgm:pt modelId="{33F0A922-F3DD-4B46-9654-F7F56AC68317}" type="pres">
      <dgm:prSet presAssocID="{99E93A3E-8A0A-4F9B-B398-27842E3D6F89}" presName="sp" presStyleCnt="0"/>
      <dgm:spPr/>
    </dgm:pt>
    <dgm:pt modelId="{582111DB-868C-4A2F-A41F-D2F2C35A4886}" type="pres">
      <dgm:prSet presAssocID="{E83CC6DA-58C4-4E10-8391-A116DA4B24D6}" presName="linNode" presStyleCnt="0"/>
      <dgm:spPr/>
    </dgm:pt>
    <dgm:pt modelId="{A7A0A0D7-D7E5-470E-9868-1342B7FF1944}" type="pres">
      <dgm:prSet presAssocID="{E83CC6DA-58C4-4E10-8391-A116DA4B24D6}" presName="parentText" presStyleLbl="node1" presStyleIdx="2" presStyleCnt="9">
        <dgm:presLayoutVars>
          <dgm:chMax val="1"/>
          <dgm:bulletEnabled val="1"/>
        </dgm:presLayoutVars>
      </dgm:prSet>
      <dgm:spPr/>
      <dgm:t>
        <a:bodyPr/>
        <a:lstStyle/>
        <a:p>
          <a:endParaRPr lang="fr-FR"/>
        </a:p>
      </dgm:t>
    </dgm:pt>
    <dgm:pt modelId="{DE9BE310-36D6-45FE-8D97-8EE2D6138168}" type="pres">
      <dgm:prSet presAssocID="{16F7E91B-8392-4B9C-93D9-892256D8C9F9}" presName="sp" presStyleCnt="0"/>
      <dgm:spPr/>
    </dgm:pt>
    <dgm:pt modelId="{68DEC721-DC1F-42B2-A24A-9B378F95F6BA}" type="pres">
      <dgm:prSet presAssocID="{196A6A83-7F0A-453E-85F5-372D09B100E1}" presName="linNode" presStyleCnt="0"/>
      <dgm:spPr/>
    </dgm:pt>
    <dgm:pt modelId="{2EB99EA5-BF72-4AD0-8C7B-8C959BDA3B76}" type="pres">
      <dgm:prSet presAssocID="{196A6A83-7F0A-453E-85F5-372D09B100E1}" presName="parentText" presStyleLbl="node1" presStyleIdx="3" presStyleCnt="9">
        <dgm:presLayoutVars>
          <dgm:chMax val="1"/>
          <dgm:bulletEnabled val="1"/>
        </dgm:presLayoutVars>
      </dgm:prSet>
      <dgm:spPr/>
      <dgm:t>
        <a:bodyPr/>
        <a:lstStyle/>
        <a:p>
          <a:endParaRPr lang="fr-FR"/>
        </a:p>
      </dgm:t>
    </dgm:pt>
    <dgm:pt modelId="{B72CDF1D-B24C-4DDA-9B29-3E6283124D29}" type="pres">
      <dgm:prSet presAssocID="{DE2640D0-6E43-4019-A651-78C4C10F4469}" presName="sp" presStyleCnt="0"/>
      <dgm:spPr/>
    </dgm:pt>
    <dgm:pt modelId="{887BB40A-2D15-4ACC-B05D-DCC0D11972F4}" type="pres">
      <dgm:prSet presAssocID="{AE0B938E-2AE0-4E03-AE19-B41AE8425D21}" presName="linNode" presStyleCnt="0"/>
      <dgm:spPr/>
    </dgm:pt>
    <dgm:pt modelId="{2CA113C2-E87E-41DA-94D3-60480E71AD58}" type="pres">
      <dgm:prSet presAssocID="{AE0B938E-2AE0-4E03-AE19-B41AE8425D21}" presName="parentText" presStyleLbl="node1" presStyleIdx="4" presStyleCnt="9">
        <dgm:presLayoutVars>
          <dgm:chMax val="1"/>
          <dgm:bulletEnabled val="1"/>
        </dgm:presLayoutVars>
      </dgm:prSet>
      <dgm:spPr/>
      <dgm:t>
        <a:bodyPr/>
        <a:lstStyle/>
        <a:p>
          <a:endParaRPr lang="fr-FR"/>
        </a:p>
      </dgm:t>
    </dgm:pt>
    <dgm:pt modelId="{55CC52F9-B56D-4933-BA5E-9C8E25794E9E}" type="pres">
      <dgm:prSet presAssocID="{6F8BBA41-E3E4-46AB-B8CA-7C1704DB1416}" presName="sp" presStyleCnt="0"/>
      <dgm:spPr/>
    </dgm:pt>
    <dgm:pt modelId="{3E896F1C-EC07-48B2-BDEA-DA3BD396CDDB}" type="pres">
      <dgm:prSet presAssocID="{5187AC24-3048-4BFD-B441-32B523A675D5}" presName="linNode" presStyleCnt="0"/>
      <dgm:spPr/>
    </dgm:pt>
    <dgm:pt modelId="{32B3B0E6-3B94-4228-B221-D4A0148B0243}" type="pres">
      <dgm:prSet presAssocID="{5187AC24-3048-4BFD-B441-32B523A675D5}" presName="parentText" presStyleLbl="node1" presStyleIdx="5" presStyleCnt="9">
        <dgm:presLayoutVars>
          <dgm:chMax val="1"/>
          <dgm:bulletEnabled val="1"/>
        </dgm:presLayoutVars>
      </dgm:prSet>
      <dgm:spPr/>
      <dgm:t>
        <a:bodyPr/>
        <a:lstStyle/>
        <a:p>
          <a:endParaRPr lang="fr-FR"/>
        </a:p>
      </dgm:t>
    </dgm:pt>
    <dgm:pt modelId="{73C41ED8-43A3-401D-87B2-A01D2DBDD288}" type="pres">
      <dgm:prSet presAssocID="{87782F14-D9EC-4330-A4C0-98DBC16A4038}" presName="sp" presStyleCnt="0"/>
      <dgm:spPr/>
    </dgm:pt>
    <dgm:pt modelId="{75F7CA68-359F-4564-A8F6-22221392D47C}" type="pres">
      <dgm:prSet presAssocID="{B8173976-D5F5-457C-9D9F-9980733A83FB}" presName="linNode" presStyleCnt="0"/>
      <dgm:spPr/>
    </dgm:pt>
    <dgm:pt modelId="{F8A6730B-BBAC-4C8F-A3EE-03F53F079E65}" type="pres">
      <dgm:prSet presAssocID="{B8173976-D5F5-457C-9D9F-9980733A83FB}" presName="parentText" presStyleLbl="node1" presStyleIdx="6" presStyleCnt="9">
        <dgm:presLayoutVars>
          <dgm:chMax val="1"/>
          <dgm:bulletEnabled val="1"/>
        </dgm:presLayoutVars>
      </dgm:prSet>
      <dgm:spPr/>
      <dgm:t>
        <a:bodyPr/>
        <a:lstStyle/>
        <a:p>
          <a:endParaRPr lang="fr-FR"/>
        </a:p>
      </dgm:t>
    </dgm:pt>
    <dgm:pt modelId="{7FCD0FED-72B8-42E0-B8D5-FA3B9A2E8A63}" type="pres">
      <dgm:prSet presAssocID="{14C7E127-CB23-40FC-AF96-D8FA86AAB3E6}" presName="sp" presStyleCnt="0"/>
      <dgm:spPr/>
    </dgm:pt>
    <dgm:pt modelId="{2A191842-0E94-4048-85A9-639A8A9D4EC1}" type="pres">
      <dgm:prSet presAssocID="{C857409A-9BCE-4F49-A504-87C210FC15E6}" presName="linNode" presStyleCnt="0"/>
      <dgm:spPr/>
    </dgm:pt>
    <dgm:pt modelId="{D3C904C1-F826-46C0-80C5-61AE00ABDE28}" type="pres">
      <dgm:prSet presAssocID="{C857409A-9BCE-4F49-A504-87C210FC15E6}" presName="parentText" presStyleLbl="node1" presStyleIdx="7" presStyleCnt="9">
        <dgm:presLayoutVars>
          <dgm:chMax val="1"/>
          <dgm:bulletEnabled val="1"/>
        </dgm:presLayoutVars>
      </dgm:prSet>
      <dgm:spPr/>
      <dgm:t>
        <a:bodyPr/>
        <a:lstStyle/>
        <a:p>
          <a:endParaRPr lang="fr-FR"/>
        </a:p>
      </dgm:t>
    </dgm:pt>
    <dgm:pt modelId="{36717276-4C41-45A3-8566-BC53FEE3AD45}" type="pres">
      <dgm:prSet presAssocID="{3E426601-13D4-41A1-8100-E5E3FDEA37FB}" presName="sp" presStyleCnt="0"/>
      <dgm:spPr/>
    </dgm:pt>
    <dgm:pt modelId="{B181BF3E-E2D1-4187-A918-632061E2130D}" type="pres">
      <dgm:prSet presAssocID="{0491662A-6309-4530-8108-AB3600C2B4B2}" presName="linNode" presStyleCnt="0"/>
      <dgm:spPr/>
    </dgm:pt>
    <dgm:pt modelId="{02582EBF-47C1-4B4B-81DA-E5F14D7FA515}" type="pres">
      <dgm:prSet presAssocID="{0491662A-6309-4530-8108-AB3600C2B4B2}" presName="parentText" presStyleLbl="node1" presStyleIdx="8" presStyleCnt="9">
        <dgm:presLayoutVars>
          <dgm:chMax val="1"/>
          <dgm:bulletEnabled val="1"/>
        </dgm:presLayoutVars>
      </dgm:prSet>
      <dgm:spPr/>
      <dgm:t>
        <a:bodyPr/>
        <a:lstStyle/>
        <a:p>
          <a:endParaRPr lang="fr-FR"/>
        </a:p>
      </dgm:t>
    </dgm:pt>
  </dgm:ptLst>
  <dgm:cxnLst>
    <dgm:cxn modelId="{6AA46BC2-6C07-4261-AC2C-4EFD04A37A84}" type="presOf" srcId="{5B87E448-690F-4C72-A4E7-B66B8B9FD574}" destId="{EA2B5D13-0D32-4634-AD30-6DA79B74A425}" srcOrd="0" destOrd="0" presId="urn:microsoft.com/office/officeart/2005/8/layout/vList5"/>
    <dgm:cxn modelId="{4AAE2395-10E0-4ADA-8092-C25A643ED688}" srcId="{AE511AFC-25F9-4A18-9ACD-FE1EED09F1EC}" destId="{AE0B938E-2AE0-4E03-AE19-B41AE8425D21}" srcOrd="4" destOrd="0" parTransId="{28B15B54-07DD-4455-B864-CB180D7313D1}" sibTransId="{6F8BBA41-E3E4-46AB-B8CA-7C1704DB1416}"/>
    <dgm:cxn modelId="{D3052550-623A-4CE0-B184-02C68DCE7744}" srcId="{AE511AFC-25F9-4A18-9ACD-FE1EED09F1EC}" destId="{0491662A-6309-4530-8108-AB3600C2B4B2}" srcOrd="8" destOrd="0" parTransId="{7736C4CA-32EF-4CA8-A52C-0E291EA3B8F9}" sibTransId="{B9EDA90E-3EC6-43DD-B4F5-F42167E3D21B}"/>
    <dgm:cxn modelId="{6744D789-842F-40D2-814D-828FD33A0BFE}" srcId="{AE511AFC-25F9-4A18-9ACD-FE1EED09F1EC}" destId="{5187AC24-3048-4BFD-B441-32B523A675D5}" srcOrd="5" destOrd="0" parTransId="{365AEB5C-5713-406A-93D8-1D34A84C61FF}" sibTransId="{87782F14-D9EC-4330-A4C0-98DBC16A4038}"/>
    <dgm:cxn modelId="{CCBEE27B-A2B1-467D-86DC-78ECD40EA917}" type="presOf" srcId="{B8173976-D5F5-457C-9D9F-9980733A83FB}" destId="{F8A6730B-BBAC-4C8F-A3EE-03F53F079E65}" srcOrd="0" destOrd="0" presId="urn:microsoft.com/office/officeart/2005/8/layout/vList5"/>
    <dgm:cxn modelId="{F82DB12C-92CB-4A34-935C-8FDC2CB3FA54}" type="presOf" srcId="{C857409A-9BCE-4F49-A504-87C210FC15E6}" destId="{D3C904C1-F826-46C0-80C5-61AE00ABDE28}" srcOrd="0" destOrd="0" presId="urn:microsoft.com/office/officeart/2005/8/layout/vList5"/>
    <dgm:cxn modelId="{47AEFB96-ED3A-43C5-9F5A-717D1BE07107}" srcId="{AE511AFC-25F9-4A18-9ACD-FE1EED09F1EC}" destId="{5B87E448-690F-4C72-A4E7-B66B8B9FD574}" srcOrd="0" destOrd="0" parTransId="{E8F79822-4A83-498C-896D-18FA83682CF2}" sibTransId="{3212C732-0AC1-4F55-A1F1-CC511327C551}"/>
    <dgm:cxn modelId="{A5B38EE0-7D8B-4C8B-BA7C-C78F2B122B68}" type="presOf" srcId="{AE511AFC-25F9-4A18-9ACD-FE1EED09F1EC}" destId="{01946CA6-BC4B-4423-BBB2-A8FD6685EA7C}" srcOrd="0" destOrd="0" presId="urn:microsoft.com/office/officeart/2005/8/layout/vList5"/>
    <dgm:cxn modelId="{A9523924-DF41-43B0-8240-12D0A591CECC}" srcId="{AE511AFC-25F9-4A18-9ACD-FE1EED09F1EC}" destId="{B8173976-D5F5-457C-9D9F-9980733A83FB}" srcOrd="6" destOrd="0" parTransId="{0F38DE8D-20CE-400E-AB37-F78DCE2C3106}" sibTransId="{14C7E127-CB23-40FC-AF96-D8FA86AAB3E6}"/>
    <dgm:cxn modelId="{FD65E896-7540-40FC-934B-07476DED2908}" type="presOf" srcId="{0491662A-6309-4530-8108-AB3600C2B4B2}" destId="{02582EBF-47C1-4B4B-81DA-E5F14D7FA515}" srcOrd="0" destOrd="0" presId="urn:microsoft.com/office/officeart/2005/8/layout/vList5"/>
    <dgm:cxn modelId="{F5C40289-826A-4503-9BC7-4728DD8FAEB2}" type="presOf" srcId="{5187AC24-3048-4BFD-B441-32B523A675D5}" destId="{32B3B0E6-3B94-4228-B221-D4A0148B0243}" srcOrd="0" destOrd="0" presId="urn:microsoft.com/office/officeart/2005/8/layout/vList5"/>
    <dgm:cxn modelId="{664D497F-9D8E-4170-A6CB-B1FA509E50E6}" srcId="{AE511AFC-25F9-4A18-9ACD-FE1EED09F1EC}" destId="{E83CC6DA-58C4-4E10-8391-A116DA4B24D6}" srcOrd="2" destOrd="0" parTransId="{21C5927A-C545-4BC1-84C7-E70A3AB5637C}" sibTransId="{16F7E91B-8392-4B9C-93D9-892256D8C9F9}"/>
    <dgm:cxn modelId="{F14ED758-D06C-46E1-95FB-E9D895A2C8CA}" type="presOf" srcId="{AE0B938E-2AE0-4E03-AE19-B41AE8425D21}" destId="{2CA113C2-E87E-41DA-94D3-60480E71AD58}" srcOrd="0" destOrd="0" presId="urn:microsoft.com/office/officeart/2005/8/layout/vList5"/>
    <dgm:cxn modelId="{3D036DBE-8E96-4230-A0EF-079F93585C0E}" type="presOf" srcId="{E83CC6DA-58C4-4E10-8391-A116DA4B24D6}" destId="{A7A0A0D7-D7E5-470E-9868-1342B7FF1944}" srcOrd="0" destOrd="0" presId="urn:microsoft.com/office/officeart/2005/8/layout/vList5"/>
    <dgm:cxn modelId="{8991D40F-4383-4713-AB98-0856D304117C}" type="presOf" srcId="{196A6A83-7F0A-453E-85F5-372D09B100E1}" destId="{2EB99EA5-BF72-4AD0-8C7B-8C959BDA3B76}" srcOrd="0" destOrd="0" presId="urn:microsoft.com/office/officeart/2005/8/layout/vList5"/>
    <dgm:cxn modelId="{F1CD4FA9-A02E-457E-90B0-62C60F81C830}" srcId="{AE511AFC-25F9-4A18-9ACD-FE1EED09F1EC}" destId="{8493D57A-253E-49DE-85B8-3CAE0345583F}" srcOrd="1" destOrd="0" parTransId="{3DEAD318-24E1-4C2D-9AE4-CD13E3D62BCA}" sibTransId="{99E93A3E-8A0A-4F9B-B398-27842E3D6F89}"/>
    <dgm:cxn modelId="{0ECF40CF-91B9-49AA-8C4F-031259009D4C}" type="presOf" srcId="{8493D57A-253E-49DE-85B8-3CAE0345583F}" destId="{03773159-0B0E-4ADF-BBF9-8C87F42F10A9}" srcOrd="0" destOrd="0" presId="urn:microsoft.com/office/officeart/2005/8/layout/vList5"/>
    <dgm:cxn modelId="{28F12A2A-D7AE-4FA1-8FA9-9F1E85215D82}" srcId="{AE511AFC-25F9-4A18-9ACD-FE1EED09F1EC}" destId="{196A6A83-7F0A-453E-85F5-372D09B100E1}" srcOrd="3" destOrd="0" parTransId="{A0F8BED0-EFED-434B-9452-4D5AB4846275}" sibTransId="{DE2640D0-6E43-4019-A651-78C4C10F4469}"/>
    <dgm:cxn modelId="{1111ADFC-02A5-411A-B95E-DCB69275B4B7}" srcId="{AE511AFC-25F9-4A18-9ACD-FE1EED09F1EC}" destId="{C857409A-9BCE-4F49-A504-87C210FC15E6}" srcOrd="7" destOrd="0" parTransId="{C9FC0E74-F82C-47F4-8FED-EFB919C6840E}" sibTransId="{3E426601-13D4-41A1-8100-E5E3FDEA37FB}"/>
    <dgm:cxn modelId="{821BBBC9-7085-4780-A0CC-3993E91D328F}" type="presParOf" srcId="{01946CA6-BC4B-4423-BBB2-A8FD6685EA7C}" destId="{DAC7674D-73BA-4C68-A8E9-CC1087BB6023}" srcOrd="0" destOrd="0" presId="urn:microsoft.com/office/officeart/2005/8/layout/vList5"/>
    <dgm:cxn modelId="{86971935-8408-422E-8C21-6BF22C33108C}" type="presParOf" srcId="{DAC7674D-73BA-4C68-A8E9-CC1087BB6023}" destId="{EA2B5D13-0D32-4634-AD30-6DA79B74A425}" srcOrd="0" destOrd="0" presId="urn:microsoft.com/office/officeart/2005/8/layout/vList5"/>
    <dgm:cxn modelId="{BB62EF7E-96F2-4263-8E88-9059254BEE42}" type="presParOf" srcId="{01946CA6-BC4B-4423-BBB2-A8FD6685EA7C}" destId="{77F7C416-C26F-42E2-95F7-1E3671161EC6}" srcOrd="1" destOrd="0" presId="urn:microsoft.com/office/officeart/2005/8/layout/vList5"/>
    <dgm:cxn modelId="{BBEC7822-6728-4208-9FF9-F386192191E2}" type="presParOf" srcId="{01946CA6-BC4B-4423-BBB2-A8FD6685EA7C}" destId="{7DF791A8-1934-45BA-A80B-BDBDCA957D92}" srcOrd="2" destOrd="0" presId="urn:microsoft.com/office/officeart/2005/8/layout/vList5"/>
    <dgm:cxn modelId="{E183A845-E306-4DA4-B7F4-CBC0018644C7}" type="presParOf" srcId="{7DF791A8-1934-45BA-A80B-BDBDCA957D92}" destId="{03773159-0B0E-4ADF-BBF9-8C87F42F10A9}" srcOrd="0" destOrd="0" presId="urn:microsoft.com/office/officeart/2005/8/layout/vList5"/>
    <dgm:cxn modelId="{D702DD09-BC49-45C2-8A6C-FD9B9289FA3A}" type="presParOf" srcId="{01946CA6-BC4B-4423-BBB2-A8FD6685EA7C}" destId="{33F0A922-F3DD-4B46-9654-F7F56AC68317}" srcOrd="3" destOrd="0" presId="urn:microsoft.com/office/officeart/2005/8/layout/vList5"/>
    <dgm:cxn modelId="{4D55656A-55E1-4589-9F00-910110E95D57}" type="presParOf" srcId="{01946CA6-BC4B-4423-BBB2-A8FD6685EA7C}" destId="{582111DB-868C-4A2F-A41F-D2F2C35A4886}" srcOrd="4" destOrd="0" presId="urn:microsoft.com/office/officeart/2005/8/layout/vList5"/>
    <dgm:cxn modelId="{5C3C61E0-7B90-4077-926B-2CED997AAAB2}" type="presParOf" srcId="{582111DB-868C-4A2F-A41F-D2F2C35A4886}" destId="{A7A0A0D7-D7E5-470E-9868-1342B7FF1944}" srcOrd="0" destOrd="0" presId="urn:microsoft.com/office/officeart/2005/8/layout/vList5"/>
    <dgm:cxn modelId="{1031A1B9-B065-4F80-A15B-323DBA2E3DD5}" type="presParOf" srcId="{01946CA6-BC4B-4423-BBB2-A8FD6685EA7C}" destId="{DE9BE310-36D6-45FE-8D97-8EE2D6138168}" srcOrd="5" destOrd="0" presId="urn:microsoft.com/office/officeart/2005/8/layout/vList5"/>
    <dgm:cxn modelId="{20585E7B-8B6C-4FEB-B511-6EF4F4A20712}" type="presParOf" srcId="{01946CA6-BC4B-4423-BBB2-A8FD6685EA7C}" destId="{68DEC721-DC1F-42B2-A24A-9B378F95F6BA}" srcOrd="6" destOrd="0" presId="urn:microsoft.com/office/officeart/2005/8/layout/vList5"/>
    <dgm:cxn modelId="{77EA16D3-EDB2-46EF-B42C-84A39B76E041}" type="presParOf" srcId="{68DEC721-DC1F-42B2-A24A-9B378F95F6BA}" destId="{2EB99EA5-BF72-4AD0-8C7B-8C959BDA3B76}" srcOrd="0" destOrd="0" presId="urn:microsoft.com/office/officeart/2005/8/layout/vList5"/>
    <dgm:cxn modelId="{4E410479-076A-4D7A-B1B8-27AB00ED6F79}" type="presParOf" srcId="{01946CA6-BC4B-4423-BBB2-A8FD6685EA7C}" destId="{B72CDF1D-B24C-4DDA-9B29-3E6283124D29}" srcOrd="7" destOrd="0" presId="urn:microsoft.com/office/officeart/2005/8/layout/vList5"/>
    <dgm:cxn modelId="{B8A7C5FA-8BF6-4E6A-B935-430405F7E3CF}" type="presParOf" srcId="{01946CA6-BC4B-4423-BBB2-A8FD6685EA7C}" destId="{887BB40A-2D15-4ACC-B05D-DCC0D11972F4}" srcOrd="8" destOrd="0" presId="urn:microsoft.com/office/officeart/2005/8/layout/vList5"/>
    <dgm:cxn modelId="{0BB63A8D-A852-4F69-84A4-FBFE5FB21A9B}" type="presParOf" srcId="{887BB40A-2D15-4ACC-B05D-DCC0D11972F4}" destId="{2CA113C2-E87E-41DA-94D3-60480E71AD58}" srcOrd="0" destOrd="0" presId="urn:microsoft.com/office/officeart/2005/8/layout/vList5"/>
    <dgm:cxn modelId="{7C57C286-D2ED-4F0C-A9BA-E24AD5D93315}" type="presParOf" srcId="{01946CA6-BC4B-4423-BBB2-A8FD6685EA7C}" destId="{55CC52F9-B56D-4933-BA5E-9C8E25794E9E}" srcOrd="9" destOrd="0" presId="urn:microsoft.com/office/officeart/2005/8/layout/vList5"/>
    <dgm:cxn modelId="{C0A36107-CDE5-46DE-AC29-B015F134F671}" type="presParOf" srcId="{01946CA6-BC4B-4423-BBB2-A8FD6685EA7C}" destId="{3E896F1C-EC07-48B2-BDEA-DA3BD396CDDB}" srcOrd="10" destOrd="0" presId="urn:microsoft.com/office/officeart/2005/8/layout/vList5"/>
    <dgm:cxn modelId="{A4DBF5A7-74B2-4711-99D6-553CBC4E34B9}" type="presParOf" srcId="{3E896F1C-EC07-48B2-BDEA-DA3BD396CDDB}" destId="{32B3B0E6-3B94-4228-B221-D4A0148B0243}" srcOrd="0" destOrd="0" presId="urn:microsoft.com/office/officeart/2005/8/layout/vList5"/>
    <dgm:cxn modelId="{190ABF80-1A79-4082-9ADC-E4958605094D}" type="presParOf" srcId="{01946CA6-BC4B-4423-BBB2-A8FD6685EA7C}" destId="{73C41ED8-43A3-401D-87B2-A01D2DBDD288}" srcOrd="11" destOrd="0" presId="urn:microsoft.com/office/officeart/2005/8/layout/vList5"/>
    <dgm:cxn modelId="{BC5F905C-8545-4178-913B-0D24028D7C50}" type="presParOf" srcId="{01946CA6-BC4B-4423-BBB2-A8FD6685EA7C}" destId="{75F7CA68-359F-4564-A8F6-22221392D47C}" srcOrd="12" destOrd="0" presId="urn:microsoft.com/office/officeart/2005/8/layout/vList5"/>
    <dgm:cxn modelId="{15EFA961-5FF7-4EED-A717-AAED136BD482}" type="presParOf" srcId="{75F7CA68-359F-4564-A8F6-22221392D47C}" destId="{F8A6730B-BBAC-4C8F-A3EE-03F53F079E65}" srcOrd="0" destOrd="0" presId="urn:microsoft.com/office/officeart/2005/8/layout/vList5"/>
    <dgm:cxn modelId="{ED6F3EF2-D6F2-4A1F-A0E1-97877E6DB7CE}" type="presParOf" srcId="{01946CA6-BC4B-4423-BBB2-A8FD6685EA7C}" destId="{7FCD0FED-72B8-42E0-B8D5-FA3B9A2E8A63}" srcOrd="13" destOrd="0" presId="urn:microsoft.com/office/officeart/2005/8/layout/vList5"/>
    <dgm:cxn modelId="{9E7D9DC4-067D-482E-B624-DA34075BA608}" type="presParOf" srcId="{01946CA6-BC4B-4423-BBB2-A8FD6685EA7C}" destId="{2A191842-0E94-4048-85A9-639A8A9D4EC1}" srcOrd="14" destOrd="0" presId="urn:microsoft.com/office/officeart/2005/8/layout/vList5"/>
    <dgm:cxn modelId="{09EF553A-223A-4710-8F52-93173CBECA13}" type="presParOf" srcId="{2A191842-0E94-4048-85A9-639A8A9D4EC1}" destId="{D3C904C1-F826-46C0-80C5-61AE00ABDE28}" srcOrd="0" destOrd="0" presId="urn:microsoft.com/office/officeart/2005/8/layout/vList5"/>
    <dgm:cxn modelId="{BD9FCDF4-EECE-49C6-AB33-33576A5AE31B}" type="presParOf" srcId="{01946CA6-BC4B-4423-BBB2-A8FD6685EA7C}" destId="{36717276-4C41-45A3-8566-BC53FEE3AD45}" srcOrd="15" destOrd="0" presId="urn:microsoft.com/office/officeart/2005/8/layout/vList5"/>
    <dgm:cxn modelId="{54D34F92-4A6C-41D4-95FC-6B9EE52D565D}" type="presParOf" srcId="{01946CA6-BC4B-4423-BBB2-A8FD6685EA7C}" destId="{B181BF3E-E2D1-4187-A918-632061E2130D}" srcOrd="16" destOrd="0" presId="urn:microsoft.com/office/officeart/2005/8/layout/vList5"/>
    <dgm:cxn modelId="{4F622507-BDA8-45D6-A307-AA7996E1D25C}" type="presParOf" srcId="{B181BF3E-E2D1-4187-A918-632061E2130D}" destId="{02582EBF-47C1-4B4B-81DA-E5F14D7FA51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3F5275-F182-46C8-B14E-E7CB3DE90E16}" type="doc">
      <dgm:prSet loTypeId="urn:microsoft.com/office/officeart/2005/8/layout/gear1" loCatId="relationship" qsTypeId="urn:microsoft.com/office/officeart/2005/8/quickstyle/simple1" qsCatId="simple" csTypeId="urn:microsoft.com/office/officeart/2005/8/colors/accent1_2" csCatId="accent1" phldr="1"/>
      <dgm:spPr/>
    </dgm:pt>
    <dgm:pt modelId="{2365B9D6-D3D9-4E6B-9435-D95FBFD399E9}">
      <dgm:prSet phldrT="[Texte]" custT="1"/>
      <dgm:spPr/>
      <dgm:t>
        <a:bodyPr/>
        <a:lstStyle/>
        <a:p>
          <a:r>
            <a:rPr lang="fr-FR" sz="1400" b="1" dirty="0" smtClean="0">
              <a:solidFill>
                <a:srgbClr val="FFFF00"/>
              </a:solidFill>
            </a:rPr>
            <a:t>NOS SERVEURS</a:t>
          </a:r>
          <a:endParaRPr lang="fr-FR" sz="1400" b="1" dirty="0">
            <a:solidFill>
              <a:srgbClr val="FFFF00"/>
            </a:solidFill>
          </a:endParaRPr>
        </a:p>
      </dgm:t>
    </dgm:pt>
    <dgm:pt modelId="{765C8BD9-FB62-4FB9-99D4-F33927660EBA}" type="parTrans" cxnId="{E795D4E4-C174-4C1E-A522-3AFB9936734D}">
      <dgm:prSet/>
      <dgm:spPr/>
      <dgm:t>
        <a:bodyPr/>
        <a:lstStyle/>
        <a:p>
          <a:endParaRPr lang="fr-FR"/>
        </a:p>
      </dgm:t>
    </dgm:pt>
    <dgm:pt modelId="{E31DAE4C-E321-4873-A5AB-2F918EFDEB94}" type="sibTrans" cxnId="{E795D4E4-C174-4C1E-A522-3AFB9936734D}">
      <dgm:prSet/>
      <dgm:spPr/>
      <dgm:t>
        <a:bodyPr/>
        <a:lstStyle/>
        <a:p>
          <a:endParaRPr lang="fr-FR"/>
        </a:p>
      </dgm:t>
    </dgm:pt>
    <dgm:pt modelId="{1AF184A8-C608-4205-A645-1A7177571875}">
      <dgm:prSet phldrT="[Texte]" custT="1"/>
      <dgm:spPr/>
      <dgm:t>
        <a:bodyPr/>
        <a:lstStyle/>
        <a:p>
          <a:r>
            <a:rPr lang="fr-FR" sz="1400" b="1" dirty="0" smtClean="0">
              <a:solidFill>
                <a:srgbClr val="FFFF00"/>
              </a:solidFill>
            </a:rPr>
            <a:t>SAUVGARDE </a:t>
          </a:r>
          <a:endParaRPr lang="fr-FR" sz="1400" b="1" dirty="0">
            <a:solidFill>
              <a:srgbClr val="FFFF00"/>
            </a:solidFill>
          </a:endParaRPr>
        </a:p>
      </dgm:t>
    </dgm:pt>
    <dgm:pt modelId="{96B4C51A-B6DE-44F1-830C-16E572ECA35C}" type="parTrans" cxnId="{1B4A6130-6941-4B19-85A4-37C63EC67B5A}">
      <dgm:prSet/>
      <dgm:spPr/>
      <dgm:t>
        <a:bodyPr/>
        <a:lstStyle/>
        <a:p>
          <a:endParaRPr lang="fr-FR"/>
        </a:p>
      </dgm:t>
    </dgm:pt>
    <dgm:pt modelId="{AA306DA4-18A2-4C28-8351-652AF6DC0995}" type="sibTrans" cxnId="{1B4A6130-6941-4B19-85A4-37C63EC67B5A}">
      <dgm:prSet/>
      <dgm:spPr/>
      <dgm:t>
        <a:bodyPr/>
        <a:lstStyle/>
        <a:p>
          <a:endParaRPr lang="fr-FR"/>
        </a:p>
      </dgm:t>
    </dgm:pt>
    <dgm:pt modelId="{2C83F589-47BC-4F3F-BDD1-EB0B5983C4CF}">
      <dgm:prSet phldrT="[Texte]" custT="1"/>
      <dgm:spPr/>
      <dgm:t>
        <a:bodyPr/>
        <a:lstStyle/>
        <a:p>
          <a:r>
            <a:rPr lang="fr-FR" sz="1400" b="1" dirty="0" smtClean="0">
              <a:solidFill>
                <a:srgbClr val="FFFF00"/>
              </a:solidFill>
            </a:rPr>
            <a:t>SYNCHRONISATION</a:t>
          </a:r>
          <a:endParaRPr lang="fr-FR" sz="1400" b="1" dirty="0">
            <a:solidFill>
              <a:srgbClr val="FFFF00"/>
            </a:solidFill>
          </a:endParaRPr>
        </a:p>
      </dgm:t>
    </dgm:pt>
    <dgm:pt modelId="{C20C06BF-86C7-42C1-8369-B79C44375C2F}" type="parTrans" cxnId="{8EA9493A-773A-43A3-AD9F-B443A5D9B075}">
      <dgm:prSet/>
      <dgm:spPr/>
      <dgm:t>
        <a:bodyPr/>
        <a:lstStyle/>
        <a:p>
          <a:endParaRPr lang="fr-FR"/>
        </a:p>
      </dgm:t>
    </dgm:pt>
    <dgm:pt modelId="{73E57E4F-9D1A-4467-8004-12F146DC39F1}" type="sibTrans" cxnId="{8EA9493A-773A-43A3-AD9F-B443A5D9B075}">
      <dgm:prSet/>
      <dgm:spPr/>
      <dgm:t>
        <a:bodyPr/>
        <a:lstStyle/>
        <a:p>
          <a:endParaRPr lang="fr-FR"/>
        </a:p>
      </dgm:t>
    </dgm:pt>
    <dgm:pt modelId="{F6A01DFC-B96C-48F9-A5EF-8A5FEEC98261}" type="pres">
      <dgm:prSet presAssocID="{4D3F5275-F182-46C8-B14E-E7CB3DE90E16}" presName="composite" presStyleCnt="0">
        <dgm:presLayoutVars>
          <dgm:chMax val="3"/>
          <dgm:animLvl val="lvl"/>
          <dgm:resizeHandles val="exact"/>
        </dgm:presLayoutVars>
      </dgm:prSet>
      <dgm:spPr/>
    </dgm:pt>
    <dgm:pt modelId="{827F72B5-E6A9-4F6E-AA39-248CFC157DBA}" type="pres">
      <dgm:prSet presAssocID="{2365B9D6-D3D9-4E6B-9435-D95FBFD399E9}" presName="gear1" presStyleLbl="node1" presStyleIdx="0" presStyleCnt="3" custLinFactNeighborX="6147">
        <dgm:presLayoutVars>
          <dgm:chMax val="1"/>
          <dgm:bulletEnabled val="1"/>
        </dgm:presLayoutVars>
      </dgm:prSet>
      <dgm:spPr/>
      <dgm:t>
        <a:bodyPr/>
        <a:lstStyle/>
        <a:p>
          <a:endParaRPr lang="fr-FR"/>
        </a:p>
      </dgm:t>
    </dgm:pt>
    <dgm:pt modelId="{80E1D06B-FF99-42B3-B9A9-AEC1E9E05CD5}" type="pres">
      <dgm:prSet presAssocID="{2365B9D6-D3D9-4E6B-9435-D95FBFD399E9}" presName="gear1srcNode" presStyleLbl="node1" presStyleIdx="0" presStyleCnt="3"/>
      <dgm:spPr/>
      <dgm:t>
        <a:bodyPr/>
        <a:lstStyle/>
        <a:p>
          <a:endParaRPr lang="fr-FR"/>
        </a:p>
      </dgm:t>
    </dgm:pt>
    <dgm:pt modelId="{354CC742-B13F-4DA5-ACA7-09F78CC3F7B5}" type="pres">
      <dgm:prSet presAssocID="{2365B9D6-D3D9-4E6B-9435-D95FBFD399E9}" presName="gear1dstNode" presStyleLbl="node1" presStyleIdx="0" presStyleCnt="3"/>
      <dgm:spPr/>
      <dgm:t>
        <a:bodyPr/>
        <a:lstStyle/>
        <a:p>
          <a:endParaRPr lang="fr-FR"/>
        </a:p>
      </dgm:t>
    </dgm:pt>
    <dgm:pt modelId="{FF4CBA68-67CD-4AC7-8212-1699C81238AB}" type="pres">
      <dgm:prSet presAssocID="{1AF184A8-C608-4205-A645-1A7177571875}" presName="gear2" presStyleLbl="node1" presStyleIdx="1" presStyleCnt="3" custScaleX="122811" custScaleY="96543" custLinFactNeighborX="-17610" custLinFactNeighborY="20428">
        <dgm:presLayoutVars>
          <dgm:chMax val="1"/>
          <dgm:bulletEnabled val="1"/>
        </dgm:presLayoutVars>
      </dgm:prSet>
      <dgm:spPr/>
      <dgm:t>
        <a:bodyPr/>
        <a:lstStyle/>
        <a:p>
          <a:endParaRPr lang="fr-FR"/>
        </a:p>
      </dgm:t>
    </dgm:pt>
    <dgm:pt modelId="{3F2A2DE9-E22E-4459-BCF1-667646B841AA}" type="pres">
      <dgm:prSet presAssocID="{1AF184A8-C608-4205-A645-1A7177571875}" presName="gear2srcNode" presStyleLbl="node1" presStyleIdx="1" presStyleCnt="3"/>
      <dgm:spPr/>
      <dgm:t>
        <a:bodyPr/>
        <a:lstStyle/>
        <a:p>
          <a:endParaRPr lang="fr-FR"/>
        </a:p>
      </dgm:t>
    </dgm:pt>
    <dgm:pt modelId="{4BB9875A-02E2-4351-848D-630ED2D1E74B}" type="pres">
      <dgm:prSet presAssocID="{1AF184A8-C608-4205-A645-1A7177571875}" presName="gear2dstNode" presStyleLbl="node1" presStyleIdx="1" presStyleCnt="3"/>
      <dgm:spPr/>
      <dgm:t>
        <a:bodyPr/>
        <a:lstStyle/>
        <a:p>
          <a:endParaRPr lang="fr-FR"/>
        </a:p>
      </dgm:t>
    </dgm:pt>
    <dgm:pt modelId="{F54E2061-5E65-47BA-81C1-F69A03693FEF}" type="pres">
      <dgm:prSet presAssocID="{2C83F589-47BC-4F3F-BDD1-EB0B5983C4CF}" presName="gear3" presStyleLbl="node1" presStyleIdx="2" presStyleCnt="3" custScaleX="167954" custScaleY="142132" custLinFactNeighborX="10975" custLinFactNeighborY="-9379"/>
      <dgm:spPr/>
      <dgm:t>
        <a:bodyPr/>
        <a:lstStyle/>
        <a:p>
          <a:endParaRPr lang="fr-FR"/>
        </a:p>
      </dgm:t>
    </dgm:pt>
    <dgm:pt modelId="{FAAA96D4-1872-4E33-8146-37BEDBF488AE}" type="pres">
      <dgm:prSet presAssocID="{2C83F589-47BC-4F3F-BDD1-EB0B5983C4CF}" presName="gear3tx" presStyleLbl="node1" presStyleIdx="2" presStyleCnt="3">
        <dgm:presLayoutVars>
          <dgm:chMax val="1"/>
          <dgm:bulletEnabled val="1"/>
        </dgm:presLayoutVars>
      </dgm:prSet>
      <dgm:spPr/>
      <dgm:t>
        <a:bodyPr/>
        <a:lstStyle/>
        <a:p>
          <a:endParaRPr lang="fr-FR"/>
        </a:p>
      </dgm:t>
    </dgm:pt>
    <dgm:pt modelId="{93490268-0A9C-4D8B-9FB5-CAAAEA36D5AE}" type="pres">
      <dgm:prSet presAssocID="{2C83F589-47BC-4F3F-BDD1-EB0B5983C4CF}" presName="gear3srcNode" presStyleLbl="node1" presStyleIdx="2" presStyleCnt="3"/>
      <dgm:spPr/>
      <dgm:t>
        <a:bodyPr/>
        <a:lstStyle/>
        <a:p>
          <a:endParaRPr lang="fr-FR"/>
        </a:p>
      </dgm:t>
    </dgm:pt>
    <dgm:pt modelId="{2042DA27-A9B8-4C9A-9467-5BDE10D28E83}" type="pres">
      <dgm:prSet presAssocID="{2C83F589-47BC-4F3F-BDD1-EB0B5983C4CF}" presName="gear3dstNode" presStyleLbl="node1" presStyleIdx="2" presStyleCnt="3"/>
      <dgm:spPr/>
      <dgm:t>
        <a:bodyPr/>
        <a:lstStyle/>
        <a:p>
          <a:endParaRPr lang="fr-FR"/>
        </a:p>
      </dgm:t>
    </dgm:pt>
    <dgm:pt modelId="{FAF9BCA8-9717-45F7-AEA7-C154D9F1927D}" type="pres">
      <dgm:prSet presAssocID="{E31DAE4C-E321-4873-A5AB-2F918EFDEB94}" presName="connector1" presStyleLbl="sibTrans2D1" presStyleIdx="0" presStyleCnt="3" custLinFactNeighborX="5603" custLinFactNeighborY="-400"/>
      <dgm:spPr/>
      <dgm:t>
        <a:bodyPr/>
        <a:lstStyle/>
        <a:p>
          <a:endParaRPr lang="fr-FR"/>
        </a:p>
      </dgm:t>
    </dgm:pt>
    <dgm:pt modelId="{8576A361-757C-4E8C-80A4-E9D5FD75B106}" type="pres">
      <dgm:prSet presAssocID="{AA306DA4-18A2-4C28-8351-652AF6DC0995}" presName="connector2" presStyleLbl="sibTrans2D1" presStyleIdx="1" presStyleCnt="3" custLinFactNeighborX="-2754" custLinFactNeighborY="-14322"/>
      <dgm:spPr/>
      <dgm:t>
        <a:bodyPr/>
        <a:lstStyle/>
        <a:p>
          <a:endParaRPr lang="fr-FR"/>
        </a:p>
      </dgm:t>
    </dgm:pt>
    <dgm:pt modelId="{8538D043-C42E-4052-B991-A097ED81D6AC}" type="pres">
      <dgm:prSet presAssocID="{73E57E4F-9D1A-4467-8004-12F146DC39F1}" presName="connector3" presStyleLbl="sibTrans2D1" presStyleIdx="2" presStyleCnt="3" custAng="5246849" custScaleX="131317" custScaleY="115458" custLinFactNeighborX="37295" custLinFactNeighborY="2678"/>
      <dgm:spPr/>
      <dgm:t>
        <a:bodyPr/>
        <a:lstStyle/>
        <a:p>
          <a:endParaRPr lang="fr-FR"/>
        </a:p>
      </dgm:t>
    </dgm:pt>
  </dgm:ptLst>
  <dgm:cxnLst>
    <dgm:cxn modelId="{6D444FC8-50CF-40FD-ABC0-2EC5B5C0CBC1}" type="presOf" srcId="{1AF184A8-C608-4205-A645-1A7177571875}" destId="{4BB9875A-02E2-4351-848D-630ED2D1E74B}" srcOrd="2" destOrd="0" presId="urn:microsoft.com/office/officeart/2005/8/layout/gear1"/>
    <dgm:cxn modelId="{51D408A2-DFD5-480D-A791-9F76B5F9939F}" type="presOf" srcId="{73E57E4F-9D1A-4467-8004-12F146DC39F1}" destId="{8538D043-C42E-4052-B991-A097ED81D6AC}" srcOrd="0" destOrd="0" presId="urn:microsoft.com/office/officeart/2005/8/layout/gear1"/>
    <dgm:cxn modelId="{A17C6910-BB4F-4ED8-8992-D0BF6733475F}" type="presOf" srcId="{1AF184A8-C608-4205-A645-1A7177571875}" destId="{FF4CBA68-67CD-4AC7-8212-1699C81238AB}" srcOrd="0" destOrd="0" presId="urn:microsoft.com/office/officeart/2005/8/layout/gear1"/>
    <dgm:cxn modelId="{E6F75249-F8F7-4EA5-8F0A-99560C188D04}" type="presOf" srcId="{1AF184A8-C608-4205-A645-1A7177571875}" destId="{3F2A2DE9-E22E-4459-BCF1-667646B841AA}" srcOrd="1" destOrd="0" presId="urn:microsoft.com/office/officeart/2005/8/layout/gear1"/>
    <dgm:cxn modelId="{E8027313-BD37-4184-BF95-C83BF9EACE7D}" type="presOf" srcId="{E31DAE4C-E321-4873-A5AB-2F918EFDEB94}" destId="{FAF9BCA8-9717-45F7-AEA7-C154D9F1927D}" srcOrd="0" destOrd="0" presId="urn:microsoft.com/office/officeart/2005/8/layout/gear1"/>
    <dgm:cxn modelId="{1643E923-75CB-49BA-A22E-B9290D743D13}" type="presOf" srcId="{2C83F589-47BC-4F3F-BDD1-EB0B5983C4CF}" destId="{2042DA27-A9B8-4C9A-9467-5BDE10D28E83}" srcOrd="3" destOrd="0" presId="urn:microsoft.com/office/officeart/2005/8/layout/gear1"/>
    <dgm:cxn modelId="{8EA9493A-773A-43A3-AD9F-B443A5D9B075}" srcId="{4D3F5275-F182-46C8-B14E-E7CB3DE90E16}" destId="{2C83F589-47BC-4F3F-BDD1-EB0B5983C4CF}" srcOrd="2" destOrd="0" parTransId="{C20C06BF-86C7-42C1-8369-B79C44375C2F}" sibTransId="{73E57E4F-9D1A-4467-8004-12F146DC39F1}"/>
    <dgm:cxn modelId="{C821F19D-012C-47DB-B844-E29DDEE1AE69}" type="presOf" srcId="{2365B9D6-D3D9-4E6B-9435-D95FBFD399E9}" destId="{354CC742-B13F-4DA5-ACA7-09F78CC3F7B5}" srcOrd="2" destOrd="0" presId="urn:microsoft.com/office/officeart/2005/8/layout/gear1"/>
    <dgm:cxn modelId="{E795D4E4-C174-4C1E-A522-3AFB9936734D}" srcId="{4D3F5275-F182-46C8-B14E-E7CB3DE90E16}" destId="{2365B9D6-D3D9-4E6B-9435-D95FBFD399E9}" srcOrd="0" destOrd="0" parTransId="{765C8BD9-FB62-4FB9-99D4-F33927660EBA}" sibTransId="{E31DAE4C-E321-4873-A5AB-2F918EFDEB94}"/>
    <dgm:cxn modelId="{357B1A03-18A0-443F-8206-79CC34727E88}" type="presOf" srcId="{2C83F589-47BC-4F3F-BDD1-EB0B5983C4CF}" destId="{F54E2061-5E65-47BA-81C1-F69A03693FEF}" srcOrd="0" destOrd="0" presId="urn:microsoft.com/office/officeart/2005/8/layout/gear1"/>
    <dgm:cxn modelId="{1B4A6130-6941-4B19-85A4-37C63EC67B5A}" srcId="{4D3F5275-F182-46C8-B14E-E7CB3DE90E16}" destId="{1AF184A8-C608-4205-A645-1A7177571875}" srcOrd="1" destOrd="0" parTransId="{96B4C51A-B6DE-44F1-830C-16E572ECA35C}" sibTransId="{AA306DA4-18A2-4C28-8351-652AF6DC0995}"/>
    <dgm:cxn modelId="{CBBF09AA-5339-43A3-8163-6511B8C84E17}" type="presOf" srcId="{4D3F5275-F182-46C8-B14E-E7CB3DE90E16}" destId="{F6A01DFC-B96C-48F9-A5EF-8A5FEEC98261}" srcOrd="0" destOrd="0" presId="urn:microsoft.com/office/officeart/2005/8/layout/gear1"/>
    <dgm:cxn modelId="{1A5B766E-BCD0-44AC-A841-1BB13B97FAA3}" type="presOf" srcId="{2365B9D6-D3D9-4E6B-9435-D95FBFD399E9}" destId="{80E1D06B-FF99-42B3-B9A9-AEC1E9E05CD5}" srcOrd="1" destOrd="0" presId="urn:microsoft.com/office/officeart/2005/8/layout/gear1"/>
    <dgm:cxn modelId="{A6218B00-309B-4317-A0B3-CEE7FA235DCE}" type="presOf" srcId="{2C83F589-47BC-4F3F-BDD1-EB0B5983C4CF}" destId="{93490268-0A9C-4D8B-9FB5-CAAAEA36D5AE}" srcOrd="2" destOrd="0" presId="urn:microsoft.com/office/officeart/2005/8/layout/gear1"/>
    <dgm:cxn modelId="{6E96EDBB-5BF2-4448-BC5C-303C8CA85871}" type="presOf" srcId="{2C83F589-47BC-4F3F-BDD1-EB0B5983C4CF}" destId="{FAAA96D4-1872-4E33-8146-37BEDBF488AE}" srcOrd="1" destOrd="0" presId="urn:microsoft.com/office/officeart/2005/8/layout/gear1"/>
    <dgm:cxn modelId="{3635582D-425E-4FFF-8C09-1764EDCBBD45}" type="presOf" srcId="{AA306DA4-18A2-4C28-8351-652AF6DC0995}" destId="{8576A361-757C-4E8C-80A4-E9D5FD75B106}" srcOrd="0" destOrd="0" presId="urn:microsoft.com/office/officeart/2005/8/layout/gear1"/>
    <dgm:cxn modelId="{F6F806D5-2FF7-4D7C-B92B-1DDBCE99E9FF}" type="presOf" srcId="{2365B9D6-D3D9-4E6B-9435-D95FBFD399E9}" destId="{827F72B5-E6A9-4F6E-AA39-248CFC157DBA}" srcOrd="0" destOrd="0" presId="urn:microsoft.com/office/officeart/2005/8/layout/gear1"/>
    <dgm:cxn modelId="{0234ABD1-7D17-4B69-BEBF-2523E732C700}" type="presParOf" srcId="{F6A01DFC-B96C-48F9-A5EF-8A5FEEC98261}" destId="{827F72B5-E6A9-4F6E-AA39-248CFC157DBA}" srcOrd="0" destOrd="0" presId="urn:microsoft.com/office/officeart/2005/8/layout/gear1"/>
    <dgm:cxn modelId="{802486DB-0A5E-4E07-B34C-425A9EECAE03}" type="presParOf" srcId="{F6A01DFC-B96C-48F9-A5EF-8A5FEEC98261}" destId="{80E1D06B-FF99-42B3-B9A9-AEC1E9E05CD5}" srcOrd="1" destOrd="0" presId="urn:microsoft.com/office/officeart/2005/8/layout/gear1"/>
    <dgm:cxn modelId="{10C65A0E-0334-457A-BB51-6D1B2E3CE7A0}" type="presParOf" srcId="{F6A01DFC-B96C-48F9-A5EF-8A5FEEC98261}" destId="{354CC742-B13F-4DA5-ACA7-09F78CC3F7B5}" srcOrd="2" destOrd="0" presId="urn:microsoft.com/office/officeart/2005/8/layout/gear1"/>
    <dgm:cxn modelId="{D4955920-838D-4FDB-BD5F-2CDD4BD4A74D}" type="presParOf" srcId="{F6A01DFC-B96C-48F9-A5EF-8A5FEEC98261}" destId="{FF4CBA68-67CD-4AC7-8212-1699C81238AB}" srcOrd="3" destOrd="0" presId="urn:microsoft.com/office/officeart/2005/8/layout/gear1"/>
    <dgm:cxn modelId="{4391F93A-DC9A-46E6-9705-8D9C20A38DC0}" type="presParOf" srcId="{F6A01DFC-B96C-48F9-A5EF-8A5FEEC98261}" destId="{3F2A2DE9-E22E-4459-BCF1-667646B841AA}" srcOrd="4" destOrd="0" presId="urn:microsoft.com/office/officeart/2005/8/layout/gear1"/>
    <dgm:cxn modelId="{26591ECA-1BBC-4D6F-A1A5-0B953C7EABAB}" type="presParOf" srcId="{F6A01DFC-B96C-48F9-A5EF-8A5FEEC98261}" destId="{4BB9875A-02E2-4351-848D-630ED2D1E74B}" srcOrd="5" destOrd="0" presId="urn:microsoft.com/office/officeart/2005/8/layout/gear1"/>
    <dgm:cxn modelId="{CFE90753-BBE2-4C6E-B3B2-19F2C606063E}" type="presParOf" srcId="{F6A01DFC-B96C-48F9-A5EF-8A5FEEC98261}" destId="{F54E2061-5E65-47BA-81C1-F69A03693FEF}" srcOrd="6" destOrd="0" presId="urn:microsoft.com/office/officeart/2005/8/layout/gear1"/>
    <dgm:cxn modelId="{36DEE7DF-E14B-4166-B92B-40AAAEE8CCEA}" type="presParOf" srcId="{F6A01DFC-B96C-48F9-A5EF-8A5FEEC98261}" destId="{FAAA96D4-1872-4E33-8146-37BEDBF488AE}" srcOrd="7" destOrd="0" presId="urn:microsoft.com/office/officeart/2005/8/layout/gear1"/>
    <dgm:cxn modelId="{4C782C25-D69E-49AF-8B7F-AFD7A558C375}" type="presParOf" srcId="{F6A01DFC-B96C-48F9-A5EF-8A5FEEC98261}" destId="{93490268-0A9C-4D8B-9FB5-CAAAEA36D5AE}" srcOrd="8" destOrd="0" presId="urn:microsoft.com/office/officeart/2005/8/layout/gear1"/>
    <dgm:cxn modelId="{839FB100-8183-47B5-9B5E-4EB4AD7D7DE7}" type="presParOf" srcId="{F6A01DFC-B96C-48F9-A5EF-8A5FEEC98261}" destId="{2042DA27-A9B8-4C9A-9467-5BDE10D28E83}" srcOrd="9" destOrd="0" presId="urn:microsoft.com/office/officeart/2005/8/layout/gear1"/>
    <dgm:cxn modelId="{FCDBC891-ECEB-4466-8C8C-9A8D6BB39C9E}" type="presParOf" srcId="{F6A01DFC-B96C-48F9-A5EF-8A5FEEC98261}" destId="{FAF9BCA8-9717-45F7-AEA7-C154D9F1927D}" srcOrd="10" destOrd="0" presId="urn:microsoft.com/office/officeart/2005/8/layout/gear1"/>
    <dgm:cxn modelId="{300C097B-C531-4BBC-B5E8-12CE794180F6}" type="presParOf" srcId="{F6A01DFC-B96C-48F9-A5EF-8A5FEEC98261}" destId="{8576A361-757C-4E8C-80A4-E9D5FD75B106}" srcOrd="11" destOrd="0" presId="urn:microsoft.com/office/officeart/2005/8/layout/gear1"/>
    <dgm:cxn modelId="{3D70AE85-88A5-45B4-9A43-0CC7B9A7DC7D}" type="presParOf" srcId="{F6A01DFC-B96C-48F9-A5EF-8A5FEEC98261}" destId="{8538D043-C42E-4052-B991-A097ED81D6AC}"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D604EC4-4E6E-4DCC-A3C3-8CF9AA6A0748}" type="datetimeFigureOut">
              <a:rPr lang="fr-FR" smtClean="0"/>
              <a:t>22/03/2021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734E6F-A4E5-4B05-8F4D-AC78553BF0FA}" type="slidenum">
              <a:rPr lang="fr-FR" smtClean="0"/>
              <a:t>‹N°›</a:t>
            </a:fld>
            <a:endParaRPr lang="fr-FR"/>
          </a:p>
        </p:txBody>
      </p:sp>
    </p:spTree>
    <p:extLst>
      <p:ext uri="{BB962C8B-B14F-4D97-AF65-F5344CB8AC3E}">
        <p14:creationId xmlns:p14="http://schemas.microsoft.com/office/powerpoint/2010/main" val="1342555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D604EC4-4E6E-4DCC-A3C3-8CF9AA6A0748}" type="datetimeFigureOut">
              <a:rPr lang="fr-FR" smtClean="0"/>
              <a:t>22/03/2021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734E6F-A4E5-4B05-8F4D-AC78553BF0FA}" type="slidenum">
              <a:rPr lang="fr-FR" smtClean="0"/>
              <a:t>‹N°›</a:t>
            </a:fld>
            <a:endParaRPr lang="fr-FR"/>
          </a:p>
        </p:txBody>
      </p:sp>
    </p:spTree>
    <p:extLst>
      <p:ext uri="{BB962C8B-B14F-4D97-AF65-F5344CB8AC3E}">
        <p14:creationId xmlns:p14="http://schemas.microsoft.com/office/powerpoint/2010/main" val="1919463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D604EC4-4E6E-4DCC-A3C3-8CF9AA6A0748}" type="datetimeFigureOut">
              <a:rPr lang="fr-FR" smtClean="0"/>
              <a:t>22/03/2021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734E6F-A4E5-4B05-8F4D-AC78553BF0FA}" type="slidenum">
              <a:rPr lang="fr-FR" smtClean="0"/>
              <a:t>‹N°›</a:t>
            </a:fld>
            <a:endParaRPr lang="fr-FR"/>
          </a:p>
        </p:txBody>
      </p:sp>
    </p:spTree>
    <p:extLst>
      <p:ext uri="{BB962C8B-B14F-4D97-AF65-F5344CB8AC3E}">
        <p14:creationId xmlns:p14="http://schemas.microsoft.com/office/powerpoint/2010/main" val="1725620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D604EC4-4E6E-4DCC-A3C3-8CF9AA6A0748}" type="datetimeFigureOut">
              <a:rPr lang="fr-FR" smtClean="0"/>
              <a:t>22/03/2021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734E6F-A4E5-4B05-8F4D-AC78553BF0FA}"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1361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D604EC4-4E6E-4DCC-A3C3-8CF9AA6A0748}" type="datetimeFigureOut">
              <a:rPr lang="fr-FR" smtClean="0"/>
              <a:t>22/03/2021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734E6F-A4E5-4B05-8F4D-AC78553BF0FA}" type="slidenum">
              <a:rPr lang="fr-FR" smtClean="0"/>
              <a:t>‹N°›</a:t>
            </a:fld>
            <a:endParaRPr lang="fr-FR"/>
          </a:p>
        </p:txBody>
      </p:sp>
    </p:spTree>
    <p:extLst>
      <p:ext uri="{BB962C8B-B14F-4D97-AF65-F5344CB8AC3E}">
        <p14:creationId xmlns:p14="http://schemas.microsoft.com/office/powerpoint/2010/main" val="827924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604EC4-4E6E-4DCC-A3C3-8CF9AA6A0748}" type="datetimeFigureOut">
              <a:rPr lang="fr-FR" smtClean="0"/>
              <a:t>22/03/2021</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734E6F-A4E5-4B05-8F4D-AC78553BF0FA}" type="slidenum">
              <a:rPr lang="fr-FR" smtClean="0"/>
              <a:t>‹N°›</a:t>
            </a:fld>
            <a:endParaRPr lang="fr-FR"/>
          </a:p>
        </p:txBody>
      </p:sp>
    </p:spTree>
    <p:extLst>
      <p:ext uri="{BB962C8B-B14F-4D97-AF65-F5344CB8AC3E}">
        <p14:creationId xmlns:p14="http://schemas.microsoft.com/office/powerpoint/2010/main" val="4200617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D604EC4-4E6E-4DCC-A3C3-8CF9AA6A0748}" type="datetimeFigureOut">
              <a:rPr lang="fr-FR" smtClean="0"/>
              <a:t>22/03/2021</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734E6F-A4E5-4B05-8F4D-AC78553BF0FA}" type="slidenum">
              <a:rPr lang="fr-FR" smtClean="0"/>
              <a:t>‹N°›</a:t>
            </a:fld>
            <a:endParaRPr lang="fr-FR"/>
          </a:p>
        </p:txBody>
      </p:sp>
    </p:spTree>
    <p:extLst>
      <p:ext uri="{BB962C8B-B14F-4D97-AF65-F5344CB8AC3E}">
        <p14:creationId xmlns:p14="http://schemas.microsoft.com/office/powerpoint/2010/main" val="978811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D604EC4-4E6E-4DCC-A3C3-8CF9AA6A0748}" type="datetimeFigureOut">
              <a:rPr lang="fr-FR" smtClean="0"/>
              <a:t>22/03/2021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734E6F-A4E5-4B05-8F4D-AC78553BF0FA}" type="slidenum">
              <a:rPr lang="fr-FR" smtClean="0"/>
              <a:t>‹N°›</a:t>
            </a:fld>
            <a:endParaRPr lang="fr-FR"/>
          </a:p>
        </p:txBody>
      </p:sp>
    </p:spTree>
    <p:extLst>
      <p:ext uri="{BB962C8B-B14F-4D97-AF65-F5344CB8AC3E}">
        <p14:creationId xmlns:p14="http://schemas.microsoft.com/office/powerpoint/2010/main" val="1207841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D604EC4-4E6E-4DCC-A3C3-8CF9AA6A0748}" type="datetimeFigureOut">
              <a:rPr lang="fr-FR" smtClean="0"/>
              <a:t>22/03/2021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734E6F-A4E5-4B05-8F4D-AC78553BF0FA}" type="slidenum">
              <a:rPr lang="fr-FR" smtClean="0"/>
              <a:t>‹N°›</a:t>
            </a:fld>
            <a:endParaRPr lang="fr-FR"/>
          </a:p>
        </p:txBody>
      </p:sp>
    </p:spTree>
    <p:extLst>
      <p:ext uri="{BB962C8B-B14F-4D97-AF65-F5344CB8AC3E}">
        <p14:creationId xmlns:p14="http://schemas.microsoft.com/office/powerpoint/2010/main" val="360871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BD604EC4-4E6E-4DCC-A3C3-8CF9AA6A0748}" type="datetimeFigureOut">
              <a:rPr lang="fr-FR" smtClean="0"/>
              <a:t>22/03/2021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734E6F-A4E5-4B05-8F4D-AC78553BF0FA}" type="slidenum">
              <a:rPr lang="fr-FR" smtClean="0"/>
              <a:t>‹N°›</a:t>
            </a:fld>
            <a:endParaRPr lang="fr-FR"/>
          </a:p>
        </p:txBody>
      </p:sp>
    </p:spTree>
    <p:extLst>
      <p:ext uri="{BB962C8B-B14F-4D97-AF65-F5344CB8AC3E}">
        <p14:creationId xmlns:p14="http://schemas.microsoft.com/office/powerpoint/2010/main" val="22926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D604EC4-4E6E-4DCC-A3C3-8CF9AA6A0748}" type="datetimeFigureOut">
              <a:rPr lang="fr-FR" smtClean="0"/>
              <a:t>22/03/2021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734E6F-A4E5-4B05-8F4D-AC78553BF0FA}" type="slidenum">
              <a:rPr lang="fr-FR" smtClean="0"/>
              <a:t>‹N°›</a:t>
            </a:fld>
            <a:endParaRPr lang="fr-FR"/>
          </a:p>
        </p:txBody>
      </p:sp>
    </p:spTree>
    <p:extLst>
      <p:ext uri="{BB962C8B-B14F-4D97-AF65-F5344CB8AC3E}">
        <p14:creationId xmlns:p14="http://schemas.microsoft.com/office/powerpoint/2010/main" val="31216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D604EC4-4E6E-4DCC-A3C3-8CF9AA6A0748}" type="datetimeFigureOut">
              <a:rPr lang="fr-FR" smtClean="0"/>
              <a:t>22/03/2021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734E6F-A4E5-4B05-8F4D-AC78553BF0FA}" type="slidenum">
              <a:rPr lang="fr-FR" smtClean="0"/>
              <a:t>‹N°›</a:t>
            </a:fld>
            <a:endParaRPr lang="fr-FR"/>
          </a:p>
        </p:txBody>
      </p:sp>
    </p:spTree>
    <p:extLst>
      <p:ext uri="{BB962C8B-B14F-4D97-AF65-F5344CB8AC3E}">
        <p14:creationId xmlns:p14="http://schemas.microsoft.com/office/powerpoint/2010/main" val="320483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D604EC4-4E6E-4DCC-A3C3-8CF9AA6A0748}" type="datetimeFigureOut">
              <a:rPr lang="fr-FR" smtClean="0"/>
              <a:t>22/03/2021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F734E6F-A4E5-4B05-8F4D-AC78553BF0FA}" type="slidenum">
              <a:rPr lang="fr-FR" smtClean="0"/>
              <a:t>‹N°›</a:t>
            </a:fld>
            <a:endParaRPr lang="fr-FR"/>
          </a:p>
        </p:txBody>
      </p:sp>
    </p:spTree>
    <p:extLst>
      <p:ext uri="{BB962C8B-B14F-4D97-AF65-F5344CB8AC3E}">
        <p14:creationId xmlns:p14="http://schemas.microsoft.com/office/powerpoint/2010/main" val="251667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BD604EC4-4E6E-4DCC-A3C3-8CF9AA6A0748}" type="datetimeFigureOut">
              <a:rPr lang="fr-FR" smtClean="0"/>
              <a:t>22/03/2021</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EF734E6F-A4E5-4B05-8F4D-AC78553BF0FA}" type="slidenum">
              <a:rPr lang="fr-FR" smtClean="0"/>
              <a:t>‹N°›</a:t>
            </a:fld>
            <a:endParaRPr lang="fr-FR"/>
          </a:p>
        </p:txBody>
      </p:sp>
    </p:spTree>
    <p:extLst>
      <p:ext uri="{BB962C8B-B14F-4D97-AF65-F5344CB8AC3E}">
        <p14:creationId xmlns:p14="http://schemas.microsoft.com/office/powerpoint/2010/main" val="317125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D604EC4-4E6E-4DCC-A3C3-8CF9AA6A0748}" type="datetimeFigureOut">
              <a:rPr lang="fr-FR" smtClean="0"/>
              <a:t>22/03/2021</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EF734E6F-A4E5-4B05-8F4D-AC78553BF0FA}" type="slidenum">
              <a:rPr lang="fr-FR" smtClean="0"/>
              <a:t>‹N°›</a:t>
            </a:fld>
            <a:endParaRPr lang="fr-FR"/>
          </a:p>
        </p:txBody>
      </p:sp>
    </p:spTree>
    <p:extLst>
      <p:ext uri="{BB962C8B-B14F-4D97-AF65-F5344CB8AC3E}">
        <p14:creationId xmlns:p14="http://schemas.microsoft.com/office/powerpoint/2010/main" val="402596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BD604EC4-4E6E-4DCC-A3C3-8CF9AA6A0748}" type="datetimeFigureOut">
              <a:rPr lang="fr-FR" smtClean="0"/>
              <a:t>22/03/2021</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EF734E6F-A4E5-4B05-8F4D-AC78553BF0FA}" type="slidenum">
              <a:rPr lang="fr-FR" smtClean="0"/>
              <a:t>‹N°›</a:t>
            </a:fld>
            <a:endParaRPr lang="fr-FR"/>
          </a:p>
        </p:txBody>
      </p:sp>
    </p:spTree>
    <p:extLst>
      <p:ext uri="{BB962C8B-B14F-4D97-AF65-F5344CB8AC3E}">
        <p14:creationId xmlns:p14="http://schemas.microsoft.com/office/powerpoint/2010/main" val="3986818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D604EC4-4E6E-4DCC-A3C3-8CF9AA6A0748}" type="datetimeFigureOut">
              <a:rPr lang="fr-FR" smtClean="0"/>
              <a:t>22/03/2021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734E6F-A4E5-4B05-8F4D-AC78553BF0FA}" type="slidenum">
              <a:rPr lang="fr-FR" smtClean="0"/>
              <a:t>‹N°›</a:t>
            </a:fld>
            <a:endParaRPr lang="fr-FR"/>
          </a:p>
        </p:txBody>
      </p:sp>
    </p:spTree>
    <p:extLst>
      <p:ext uri="{BB962C8B-B14F-4D97-AF65-F5344CB8AC3E}">
        <p14:creationId xmlns:p14="http://schemas.microsoft.com/office/powerpoint/2010/main" val="237839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D604EC4-4E6E-4DCC-A3C3-8CF9AA6A0748}" type="datetimeFigureOut">
              <a:rPr lang="fr-FR" smtClean="0"/>
              <a:t>22/03/2021</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F734E6F-A4E5-4B05-8F4D-AC78553BF0FA}" type="slidenum">
              <a:rPr lang="fr-FR" smtClean="0"/>
              <a:t>‹N°›</a:t>
            </a:fld>
            <a:endParaRPr lang="fr-FR"/>
          </a:p>
        </p:txBody>
      </p:sp>
    </p:spTree>
    <p:extLst>
      <p:ext uri="{BB962C8B-B14F-4D97-AF65-F5344CB8AC3E}">
        <p14:creationId xmlns:p14="http://schemas.microsoft.com/office/powerpoint/2010/main" val="413992123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tictaac.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Layout" Target="../diagrams/layout5.xml"/><Relationship Id="rId7" Type="http://schemas.openxmlformats.org/officeDocument/2006/relationships/image" Target="../media/image13.pn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 y="-1"/>
            <a:ext cx="10375901" cy="1181101"/>
          </a:xfrm>
        </p:spPr>
        <p:txBody>
          <a:bodyPr anchor="t">
            <a:normAutofit fontScale="90000"/>
          </a:bodyPr>
          <a:lstStyle/>
          <a:p>
            <a:r>
              <a:rPr lang="fr-FR" sz="4400" b="1" dirty="0" smtClean="0"/>
              <a:t>TIC-APPS SOLUTION COMMERCIALE</a:t>
            </a:r>
            <a:r>
              <a:rPr lang="fr-FR" sz="4400" b="1" dirty="0"/>
              <a:t/>
            </a:r>
            <a:br>
              <a:rPr lang="fr-FR" sz="4400" b="1" dirty="0"/>
            </a:br>
            <a:r>
              <a:rPr lang="fr-FR" sz="3100" b="1" dirty="0" smtClean="0">
                <a:solidFill>
                  <a:schemeClr val="tx1"/>
                </a:solidFill>
              </a:rPr>
              <a:t>Votre partenaire de confiance</a:t>
            </a:r>
            <a:r>
              <a:rPr lang="fr-FR" sz="4400" b="1" dirty="0">
                <a:solidFill>
                  <a:schemeClr val="bg1"/>
                </a:solidFill>
              </a:rPr>
              <a:t/>
            </a:r>
            <a:br>
              <a:rPr lang="fr-FR" sz="4400" b="1" dirty="0">
                <a:solidFill>
                  <a:schemeClr val="bg1"/>
                </a:solidFill>
              </a:rPr>
            </a:br>
            <a:endParaRPr lang="fr-FR" sz="4400" dirty="0"/>
          </a:p>
        </p:txBody>
      </p:sp>
      <p:sp>
        <p:nvSpPr>
          <p:cNvPr id="3" name="Sous-titre 2"/>
          <p:cNvSpPr>
            <a:spLocks noGrp="1"/>
          </p:cNvSpPr>
          <p:nvPr>
            <p:ph type="subTitle" idx="1"/>
          </p:nvPr>
        </p:nvSpPr>
        <p:spPr>
          <a:xfrm>
            <a:off x="0" y="1524001"/>
            <a:ext cx="12192000" cy="5334000"/>
          </a:xfrm>
        </p:spPr>
        <p:txBody>
          <a:bodyPr>
            <a:noAutofit/>
          </a:bodyPr>
          <a:lstStyle/>
          <a:p>
            <a:endParaRPr lang="fr-FR" sz="2800" b="1" dirty="0">
              <a:solidFill>
                <a:schemeClr val="bg1"/>
              </a:solidFill>
            </a:endParaRPr>
          </a:p>
          <a:p>
            <a:r>
              <a:rPr lang="fr-FR" b="1" dirty="0" smtClean="0">
                <a:solidFill>
                  <a:schemeClr val="tx1"/>
                </a:solidFill>
              </a:rPr>
              <a:t>                    </a:t>
            </a:r>
          </a:p>
          <a:p>
            <a:r>
              <a:rPr lang="fr-FR" b="1" dirty="0">
                <a:solidFill>
                  <a:schemeClr val="tx1"/>
                </a:solidFill>
              </a:rPr>
              <a:t> </a:t>
            </a:r>
            <a:r>
              <a:rPr lang="fr-FR" b="1" dirty="0" smtClean="0">
                <a:solidFill>
                  <a:schemeClr val="tx1"/>
                </a:solidFill>
              </a:rPr>
              <a:t>                   </a:t>
            </a:r>
          </a:p>
          <a:p>
            <a:r>
              <a:rPr lang="fr-FR" b="1" dirty="0">
                <a:solidFill>
                  <a:schemeClr val="tx1"/>
                </a:solidFill>
              </a:rPr>
              <a:t> </a:t>
            </a:r>
            <a:r>
              <a:rPr lang="fr-FR" b="1" dirty="0" smtClean="0">
                <a:solidFill>
                  <a:schemeClr val="tx1"/>
                </a:solidFill>
              </a:rPr>
              <a:t>                   </a:t>
            </a:r>
          </a:p>
          <a:p>
            <a:r>
              <a:rPr lang="fr-FR" b="1" dirty="0">
                <a:solidFill>
                  <a:schemeClr val="tx1"/>
                </a:solidFill>
              </a:rPr>
              <a:t> </a:t>
            </a:r>
            <a:r>
              <a:rPr lang="fr-FR" b="1" dirty="0" smtClean="0">
                <a:solidFill>
                  <a:schemeClr val="tx1"/>
                </a:solidFill>
              </a:rPr>
              <a:t>                           </a:t>
            </a:r>
          </a:p>
          <a:p>
            <a:r>
              <a:rPr lang="fr-FR" sz="3200" b="1" dirty="0">
                <a:solidFill>
                  <a:schemeClr val="tx1"/>
                </a:solidFill>
              </a:rPr>
              <a:t> </a:t>
            </a:r>
            <a:r>
              <a:rPr lang="fr-FR" sz="3200" b="1" dirty="0" smtClean="0">
                <a:solidFill>
                  <a:schemeClr val="tx1"/>
                </a:solidFill>
              </a:rPr>
              <a:t>                  </a:t>
            </a:r>
          </a:p>
          <a:p>
            <a:r>
              <a:rPr lang="fr-FR" sz="3200" b="1" dirty="0" smtClean="0">
                <a:solidFill>
                  <a:schemeClr val="tx1"/>
                </a:solidFill>
              </a:rPr>
              <a:t>                  </a:t>
            </a:r>
          </a:p>
          <a:p>
            <a:pPr marL="285750" indent="-285750">
              <a:buFont typeface="Wingdings" panose="05000000000000000000" pitchFamily="2" charset="2"/>
              <a:buChar char="v"/>
            </a:pPr>
            <a:r>
              <a:rPr lang="fr-FR" sz="1800" b="1" dirty="0" smtClean="0">
                <a:solidFill>
                  <a:schemeClr val="tx1"/>
                </a:solidFill>
              </a:rPr>
              <a:t>c</a:t>
            </a:r>
            <a:r>
              <a:rPr lang="fr-FR" sz="1600" b="1" dirty="0" smtClean="0">
                <a:solidFill>
                  <a:schemeClr val="tx1"/>
                </a:solidFill>
              </a:rPr>
              <a:t>ontact</a:t>
            </a:r>
            <a:r>
              <a:rPr lang="fr-FR" sz="1800" b="1" dirty="0" smtClean="0">
                <a:solidFill>
                  <a:schemeClr val="tx1"/>
                </a:solidFill>
              </a:rPr>
              <a:t> :  21 60 45 14 / 20 01 14 11 / 22 20 06 96      </a:t>
            </a:r>
          </a:p>
          <a:p>
            <a:pPr marL="285750" indent="-285750">
              <a:buFont typeface="Wingdings" panose="05000000000000000000" pitchFamily="2" charset="2"/>
              <a:buChar char="v"/>
            </a:pPr>
            <a:r>
              <a:rPr lang="fr-FR" sz="1800" b="1" dirty="0" smtClean="0">
                <a:solidFill>
                  <a:schemeClr val="tx1"/>
                </a:solidFill>
              </a:rPr>
              <a:t>E-mail : tictaac.sc@gmail.com                          </a:t>
            </a:r>
          </a:p>
          <a:p>
            <a:pPr marL="285750" indent="-285750">
              <a:buFont typeface="Wingdings" panose="05000000000000000000" pitchFamily="2" charset="2"/>
              <a:buChar char="v"/>
            </a:pPr>
            <a:r>
              <a:rPr lang="fr-FR" sz="1800" b="1" dirty="0" smtClean="0">
                <a:solidFill>
                  <a:schemeClr val="tx1"/>
                </a:solidFill>
              </a:rPr>
              <a:t>SITE INTERNET :</a:t>
            </a:r>
            <a:r>
              <a:rPr lang="fr-FR" sz="1800" b="1" dirty="0" smtClean="0">
                <a:solidFill>
                  <a:schemeClr val="tx1"/>
                </a:solidFill>
                <a:hlinkClick r:id="rId2"/>
              </a:rPr>
              <a:t>tictaac.com</a:t>
            </a:r>
            <a:r>
              <a:rPr lang="fr-FR" sz="1800" b="1" dirty="0" smtClean="0">
                <a:solidFill>
                  <a:schemeClr val="tx1"/>
                </a:solidFill>
              </a:rPr>
              <a:t> </a:t>
            </a:r>
          </a:p>
          <a:p>
            <a:r>
              <a:rPr lang="fr-FR" sz="1800" b="1" dirty="0" smtClean="0">
                <a:solidFill>
                  <a:schemeClr val="tx1"/>
                </a:solidFill>
              </a:rPr>
              <a:t>                            </a:t>
            </a:r>
            <a:r>
              <a:rPr lang="fr-FR" sz="1800" b="1" u="sng" dirty="0" smtClean="0">
                <a:solidFill>
                  <a:schemeClr val="tx1"/>
                </a:solidFill>
              </a:rPr>
              <a:t>SIEGE SOCIAL : 45 RUE DE L’ENVIRONNEMENT, CITE EL MANAR, KAIROUAN</a:t>
            </a:r>
          </a:p>
          <a:p>
            <a:endParaRPr lang="fr-FR" sz="1800" b="1" dirty="0" smtClean="0">
              <a:solidFill>
                <a:schemeClr val="tx1"/>
              </a:solidFill>
            </a:endParaRPr>
          </a:p>
          <a:p>
            <a:endParaRPr lang="fr-FR" sz="1800" b="1" dirty="0" smtClean="0">
              <a:solidFill>
                <a:schemeClr val="tx1"/>
              </a:solidFill>
            </a:endParaRPr>
          </a:p>
          <a:p>
            <a:endParaRPr lang="fr-FR" dirty="0">
              <a:solidFill>
                <a:schemeClr val="tx1"/>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65300"/>
            <a:ext cx="12192000" cy="2984500"/>
          </a:xfrm>
          <a:prstGeom prst="rect">
            <a:avLst/>
          </a:prstGeom>
        </p:spPr>
      </p:pic>
    </p:spTree>
    <p:extLst>
      <p:ext uri="{BB962C8B-B14F-4D97-AF65-F5344CB8AC3E}">
        <p14:creationId xmlns:p14="http://schemas.microsoft.com/office/powerpoint/2010/main" val="3583636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19" y="0"/>
            <a:ext cx="10267312" cy="1009403"/>
          </a:xfrm>
        </p:spPr>
        <p:txBody>
          <a:bodyPr/>
          <a:lstStyle/>
          <a:p>
            <a:r>
              <a:rPr lang="fr-FR" sz="4000" b="1" dirty="0"/>
              <a:t>TIC-APPS SOLUTION COMMERCIALE</a:t>
            </a:r>
            <a:endParaRPr lang="fr-FR" dirty="0"/>
          </a:p>
        </p:txBody>
      </p:sp>
      <p:sp>
        <p:nvSpPr>
          <p:cNvPr id="3" name="Espace réservé du contenu 2"/>
          <p:cNvSpPr>
            <a:spLocks noGrp="1"/>
          </p:cNvSpPr>
          <p:nvPr>
            <p:ph idx="1"/>
          </p:nvPr>
        </p:nvSpPr>
        <p:spPr>
          <a:xfrm>
            <a:off x="16719" y="1460666"/>
            <a:ext cx="12175281" cy="5397334"/>
          </a:xfrm>
        </p:spPr>
        <p:txBody>
          <a:bodyPr>
            <a:normAutofit fontScale="77500" lnSpcReduction="20000"/>
          </a:bodyPr>
          <a:lstStyle/>
          <a:p>
            <a:pPr marL="0" indent="0">
              <a:buNone/>
            </a:pPr>
            <a:r>
              <a:rPr lang="fr-FR" sz="2900" b="1" u="sng" dirty="0" smtClean="0"/>
              <a:t>TIC-APPS DROID :</a:t>
            </a:r>
            <a:endParaRPr lang="fr-FR" sz="2900" b="1" dirty="0" smtClean="0"/>
          </a:p>
          <a:p>
            <a:pPr>
              <a:buFont typeface="Wingdings" panose="05000000000000000000" pitchFamily="2" charset="2"/>
              <a:buChar char="Ø"/>
            </a:pPr>
            <a:r>
              <a:rPr lang="fr-FR" sz="2900" b="1" dirty="0" smtClean="0"/>
              <a:t>Une autre application mobile qui s’ajoute à votre panier pour faciliter les tâches de vos magasiniers, c’est fini les vieilles techniques d’inventaire des stocks, osez notre nouvelle technologie conçu spécialement pour donner de la flexibilité ainsi que de la rapidité à la gestion des stocks et ses inventaires relatifs, jusqu’au préparation des commandes client tout en évitant l’encombrement à la caisse.</a:t>
            </a:r>
          </a:p>
          <a:p>
            <a:pPr marL="0" indent="0">
              <a:buNone/>
            </a:pPr>
            <a:r>
              <a:rPr lang="fr-FR" b="1" dirty="0"/>
              <a:t> </a:t>
            </a:r>
            <a:r>
              <a:rPr lang="fr-FR" b="1" dirty="0" smtClean="0"/>
              <a:t>   </a:t>
            </a:r>
          </a:p>
          <a:p>
            <a:pPr marL="0" indent="0">
              <a:buNone/>
            </a:pPr>
            <a:r>
              <a:rPr lang="fr-FR" sz="2200" b="1" dirty="0" smtClean="0"/>
              <a:t> </a:t>
            </a:r>
          </a:p>
          <a:p>
            <a:pPr marL="0" indent="0">
              <a:buNone/>
            </a:pPr>
            <a:r>
              <a:rPr lang="fr-FR" sz="2200" b="1" dirty="0" smtClean="0"/>
              <a:t>   </a:t>
            </a:r>
          </a:p>
          <a:p>
            <a:pPr marL="0" indent="0">
              <a:buNone/>
            </a:pPr>
            <a:r>
              <a:rPr lang="fr-FR" sz="2200" b="1" u="sng" dirty="0" smtClean="0">
                <a:solidFill>
                  <a:srgbClr val="FFFF00"/>
                </a:solidFill>
              </a:rPr>
              <a:t>COMMANDE CLIENT</a:t>
            </a:r>
          </a:p>
          <a:p>
            <a:pPr marL="0" indent="0">
              <a:buNone/>
            </a:pPr>
            <a:r>
              <a:rPr lang="fr-FR" sz="2200" b="1" dirty="0">
                <a:solidFill>
                  <a:srgbClr val="FFFF00"/>
                </a:solidFill>
              </a:rPr>
              <a:t> </a:t>
            </a:r>
            <a:r>
              <a:rPr lang="fr-FR" sz="2200" b="1" u="sng" dirty="0" smtClean="0">
                <a:solidFill>
                  <a:srgbClr val="FFFF00"/>
                </a:solidFill>
              </a:rPr>
              <a:t>N° DE COMMANDE A LA CAISSE</a:t>
            </a:r>
            <a:r>
              <a:rPr lang="fr-FR" sz="2200" b="1" dirty="0" smtClean="0">
                <a:solidFill>
                  <a:srgbClr val="FFFF00"/>
                </a:solidFill>
              </a:rPr>
              <a:t>                                                                        </a:t>
            </a:r>
            <a:r>
              <a:rPr lang="fr-FR" sz="2200" b="1" u="sng" dirty="0" smtClean="0">
                <a:solidFill>
                  <a:srgbClr val="FFFF00"/>
                </a:solidFill>
              </a:rPr>
              <a:t>LISTE D’ARTICLES</a:t>
            </a:r>
          </a:p>
          <a:p>
            <a:pPr marL="0" indent="0">
              <a:buNone/>
            </a:pPr>
            <a:r>
              <a:rPr lang="fr-FR" sz="2200" b="1" dirty="0">
                <a:solidFill>
                  <a:srgbClr val="FFFF00"/>
                </a:solidFill>
              </a:rPr>
              <a:t> </a:t>
            </a:r>
            <a:r>
              <a:rPr lang="fr-FR" sz="2200" b="1" dirty="0" smtClean="0">
                <a:solidFill>
                  <a:srgbClr val="FFFF00"/>
                </a:solidFill>
              </a:rPr>
              <a:t> </a:t>
            </a:r>
            <a:r>
              <a:rPr lang="fr-FR" sz="2200" b="1" u="sng" dirty="0" smtClean="0">
                <a:solidFill>
                  <a:srgbClr val="FFFF00"/>
                </a:solidFill>
              </a:rPr>
              <a:t>ENTRER DE STOCK EN MODE SAISIE</a:t>
            </a:r>
            <a:r>
              <a:rPr lang="fr-FR" sz="2200" b="1" dirty="0" smtClean="0">
                <a:solidFill>
                  <a:srgbClr val="FFFF00"/>
                </a:solidFill>
              </a:rPr>
              <a:t>                                                                      </a:t>
            </a:r>
          </a:p>
          <a:p>
            <a:pPr marL="0" indent="0">
              <a:buNone/>
            </a:pPr>
            <a:r>
              <a:rPr lang="fr-FR" sz="2200" b="1" dirty="0" smtClean="0">
                <a:solidFill>
                  <a:srgbClr val="FFFF00"/>
                </a:solidFill>
              </a:rPr>
              <a:t>    </a:t>
            </a:r>
            <a:r>
              <a:rPr lang="fr-FR" sz="2200" b="1" u="sng" dirty="0" smtClean="0">
                <a:solidFill>
                  <a:srgbClr val="FFFF00"/>
                </a:solidFill>
              </a:rPr>
              <a:t>INVENTAIRE DE STOCK</a:t>
            </a:r>
            <a:r>
              <a:rPr lang="fr-FR" sz="2200" b="1" dirty="0" smtClean="0"/>
              <a:t> </a:t>
            </a:r>
          </a:p>
          <a:p>
            <a:pPr marL="0" indent="0">
              <a:buNone/>
            </a:pPr>
            <a:r>
              <a:rPr lang="fr-FR" sz="1500" b="1" dirty="0" smtClean="0"/>
              <a:t>   </a:t>
            </a:r>
          </a:p>
          <a:p>
            <a:pPr marL="0" indent="0">
              <a:buNone/>
            </a:pPr>
            <a:r>
              <a:rPr lang="fr-FR" sz="1500" b="1" dirty="0" smtClean="0"/>
              <a:t> </a:t>
            </a:r>
          </a:p>
          <a:p>
            <a:pPr marL="0" indent="0">
              <a:buNone/>
            </a:pPr>
            <a:r>
              <a:rPr lang="fr-FR" sz="1500" b="1" dirty="0" smtClean="0"/>
              <a:t>     </a:t>
            </a:r>
          </a:p>
          <a:p>
            <a:pPr marL="0" indent="0">
              <a:buNone/>
            </a:pPr>
            <a:r>
              <a:rPr lang="fr-FR" sz="1500" b="1" dirty="0"/>
              <a:t> </a:t>
            </a:r>
            <a:r>
              <a:rPr lang="fr-FR" sz="1500" b="1" dirty="0" smtClean="0"/>
              <a:t>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476" y="2959100"/>
            <a:ext cx="2168524" cy="3784600"/>
          </a:xfrm>
          <a:prstGeom prst="rect">
            <a:avLst/>
          </a:prstGeom>
        </p:spPr>
      </p:pic>
      <p:graphicFrame>
        <p:nvGraphicFramePr>
          <p:cNvPr id="5" name="Diagramme 4"/>
          <p:cNvGraphicFramePr/>
          <p:nvPr>
            <p:extLst>
              <p:ext uri="{D42A27DB-BD31-4B8C-83A1-F6EECF244321}">
                <p14:modId xmlns:p14="http://schemas.microsoft.com/office/powerpoint/2010/main" val="741177740"/>
              </p:ext>
            </p:extLst>
          </p:nvPr>
        </p:nvGraphicFramePr>
        <p:xfrm>
          <a:off x="2997200" y="3835399"/>
          <a:ext cx="4965700" cy="2079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8609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11" y="0"/>
            <a:ext cx="10250489" cy="1028700"/>
          </a:xfrm>
        </p:spPr>
        <p:txBody>
          <a:bodyPr/>
          <a:lstStyle/>
          <a:p>
            <a:r>
              <a:rPr lang="fr-FR" sz="4400" b="1" dirty="0"/>
              <a:t>TIC-APPS SOLUTION COMMERCIALE</a:t>
            </a:r>
            <a:endParaRPr lang="fr-FR" dirty="0"/>
          </a:p>
        </p:txBody>
      </p:sp>
      <p:sp>
        <p:nvSpPr>
          <p:cNvPr id="3" name="Espace réservé du contenu 2"/>
          <p:cNvSpPr>
            <a:spLocks noGrp="1"/>
          </p:cNvSpPr>
          <p:nvPr>
            <p:ph idx="1"/>
          </p:nvPr>
        </p:nvSpPr>
        <p:spPr>
          <a:xfrm>
            <a:off x="0" y="1371600"/>
            <a:ext cx="12192000" cy="5486400"/>
          </a:xfrm>
        </p:spPr>
        <p:txBody>
          <a:bodyPr/>
          <a:lstStyle/>
          <a:p>
            <a:pPr marL="0" indent="0">
              <a:buNone/>
            </a:pPr>
            <a:r>
              <a:rPr lang="fr-FR" b="1" u="sng" dirty="0" smtClean="0"/>
              <a:t>TICTAAC.PRO :</a:t>
            </a:r>
            <a:r>
              <a:rPr lang="fr-FR" b="1" dirty="0" smtClean="0"/>
              <a:t> Outil de reporting, suivie et contrôle à distance </a:t>
            </a:r>
          </a:p>
          <a:p>
            <a:pPr marL="0" indent="0">
              <a:buNone/>
            </a:pPr>
            <a:endParaRPr lang="fr-FR" b="1" dirty="0" smtClean="0"/>
          </a:p>
          <a:p>
            <a:pPr>
              <a:buFont typeface="Wingdings" panose="05000000000000000000" pitchFamily="2" charset="2"/>
              <a:buChar char="Ø"/>
            </a:pPr>
            <a:r>
              <a:rPr lang="fr-FR" b="1" dirty="0"/>
              <a:t>Vous êtes en voyage </a:t>
            </a:r>
            <a:r>
              <a:rPr lang="fr-FR" b="1" dirty="0" smtClean="0"/>
              <a:t>ou </a:t>
            </a:r>
            <a:r>
              <a:rPr lang="fr-FR" b="1" dirty="0"/>
              <a:t>en </a:t>
            </a:r>
            <a:r>
              <a:rPr lang="fr-FR" b="1" dirty="0" smtClean="0"/>
              <a:t>déplacement ? </a:t>
            </a:r>
          </a:p>
          <a:p>
            <a:pPr>
              <a:buFont typeface="Wingdings" panose="05000000000000000000" pitchFamily="2" charset="2"/>
              <a:buChar char="Ø"/>
            </a:pPr>
            <a:r>
              <a:rPr lang="fr-FR" b="1" dirty="0" smtClean="0"/>
              <a:t>Vous êtes chez votre fournisseur/client et </a:t>
            </a:r>
            <a:r>
              <a:rPr lang="fr-FR" b="1" dirty="0"/>
              <a:t>vous voulez consulter à distance et Instantanément vos informations </a:t>
            </a:r>
            <a:r>
              <a:rPr lang="fr-FR" b="1" smtClean="0"/>
              <a:t>d’activité </a:t>
            </a:r>
            <a:r>
              <a:rPr lang="fr-FR" b="1" smtClean="0"/>
              <a:t>afin </a:t>
            </a:r>
            <a:r>
              <a:rPr lang="fr-FR" b="1" dirty="0" smtClean="0"/>
              <a:t>de faire </a:t>
            </a:r>
            <a:r>
              <a:rPr lang="fr-FR" b="1" smtClean="0"/>
              <a:t>face </a:t>
            </a:r>
            <a:r>
              <a:rPr lang="fr-FR" b="1"/>
              <a:t>à</a:t>
            </a:r>
            <a:r>
              <a:rPr lang="fr-FR" b="1" smtClean="0"/>
              <a:t> </a:t>
            </a:r>
            <a:r>
              <a:rPr lang="fr-FR" b="1" dirty="0" smtClean="0"/>
              <a:t>vos engagements financiers ?</a:t>
            </a:r>
            <a:endParaRPr lang="fr-FR" b="1" dirty="0"/>
          </a:p>
          <a:p>
            <a:pPr marL="0" indent="0">
              <a:buNone/>
            </a:pPr>
            <a:endParaRPr lang="fr-FR" b="1" dirty="0" smtClean="0"/>
          </a:p>
          <a:p>
            <a:pPr>
              <a:buFont typeface="Wingdings" panose="05000000000000000000" pitchFamily="2" charset="2"/>
              <a:buChar char="v"/>
            </a:pPr>
            <a:r>
              <a:rPr lang="fr-FR" b="1" dirty="0" smtClean="0"/>
              <a:t>Car il n’est pas toujours facile de suivre et d’estimer l’impact des actions commerciales au sein de votre réseau de gestion interne, nous avons pensés à vous en mettant au point une véritable application web accessible depuis votre terminal ‘smart phone/pc/tablette’ qui rassemble toutes les informations des actions menées dans chaque magasin/point de vente ainsi qu’il résume l’ensemble des résultats issus de votre activité ainsi que les statistiques et leurs tableaux de bord respectifs. </a:t>
            </a:r>
          </a:p>
          <a:p>
            <a:pPr marL="0" indent="0">
              <a:buNone/>
            </a:pPr>
            <a:endParaRPr lang="fr-FR" b="1" dirty="0" smtClean="0"/>
          </a:p>
          <a:p>
            <a:pPr marL="0" indent="0">
              <a:buNone/>
            </a:pPr>
            <a:endParaRPr lang="fr-FR" b="1" u="sng" dirty="0" smtClean="0"/>
          </a:p>
          <a:p>
            <a:pPr marL="0" indent="0">
              <a:buNone/>
            </a:pPr>
            <a:endParaRPr lang="fr-FR" b="1" u="sng" dirty="0"/>
          </a:p>
        </p:txBody>
      </p:sp>
    </p:spTree>
    <p:extLst>
      <p:ext uri="{BB962C8B-B14F-4D97-AF65-F5344CB8AC3E}">
        <p14:creationId xmlns:p14="http://schemas.microsoft.com/office/powerpoint/2010/main" val="1969163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299700" cy="1016000"/>
          </a:xfrm>
        </p:spPr>
        <p:txBody>
          <a:bodyPr/>
          <a:lstStyle/>
          <a:p>
            <a:r>
              <a:rPr lang="fr-FR" sz="4000" b="1" dirty="0"/>
              <a:t>TIC-APPS SOLUTION COMMERCIALE</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667490880"/>
              </p:ext>
            </p:extLst>
          </p:nvPr>
        </p:nvGraphicFramePr>
        <p:xfrm>
          <a:off x="-1778726" y="1280160"/>
          <a:ext cx="8532223" cy="547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565" y="1260441"/>
            <a:ext cx="7627801" cy="5270988"/>
          </a:xfrm>
          <a:prstGeom prst="rect">
            <a:avLst/>
          </a:prstGeom>
        </p:spPr>
      </p:pic>
      <p:graphicFrame>
        <p:nvGraphicFramePr>
          <p:cNvPr id="8" name="Diagramme 7"/>
          <p:cNvGraphicFramePr/>
          <p:nvPr>
            <p:extLst>
              <p:ext uri="{D42A27DB-BD31-4B8C-83A1-F6EECF244321}">
                <p14:modId xmlns:p14="http://schemas.microsoft.com/office/powerpoint/2010/main" val="934645917"/>
              </p:ext>
            </p:extLst>
          </p:nvPr>
        </p:nvGraphicFramePr>
        <p:xfrm>
          <a:off x="3168469" y="1378007"/>
          <a:ext cx="6589485" cy="4642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75021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404723" cy="667657"/>
          </a:xfrm>
        </p:spPr>
        <p:txBody>
          <a:bodyPr/>
          <a:lstStyle/>
          <a:p>
            <a:r>
              <a:rPr lang="fr-FR" sz="4000" b="1" dirty="0"/>
              <a:t>TIC-APPS SOLUTION COMMERCIALE</a:t>
            </a:r>
            <a:endParaRPr lang="fr-FR" sz="4000" dirty="0"/>
          </a:p>
        </p:txBody>
      </p:sp>
      <p:sp>
        <p:nvSpPr>
          <p:cNvPr id="3" name="Espace réservé du contenu 2"/>
          <p:cNvSpPr>
            <a:spLocks noGrp="1"/>
          </p:cNvSpPr>
          <p:nvPr>
            <p:ph idx="1"/>
          </p:nvPr>
        </p:nvSpPr>
        <p:spPr>
          <a:xfrm>
            <a:off x="0" y="1320800"/>
            <a:ext cx="12133943" cy="5537199"/>
          </a:xfrm>
        </p:spPr>
        <p:txBody>
          <a:bodyPr/>
          <a:lstStyle/>
          <a:p>
            <a:pPr marL="0" indent="0">
              <a:buNone/>
            </a:pPr>
            <a:r>
              <a:rPr lang="fr-FR" b="1" dirty="0" smtClean="0"/>
              <a:t>   </a:t>
            </a:r>
          </a:p>
          <a:p>
            <a:pPr>
              <a:buFont typeface="Wingdings" panose="05000000000000000000" pitchFamily="2" charset="2"/>
              <a:buChar char="v"/>
            </a:pPr>
            <a:r>
              <a:rPr lang="fr-FR" b="1" dirty="0" smtClean="0"/>
              <a:t>  Vous êtes détaillant ou grossiste ?  Vous disposez d’une petite ou moyenne entreprise qui opère dans le secteur commercial, vous faites la livraison et la prospection clientèle ?</a:t>
            </a:r>
          </a:p>
          <a:p>
            <a:pPr>
              <a:buFont typeface="Wingdings" panose="05000000000000000000" pitchFamily="2" charset="2"/>
              <a:buChar char="v"/>
            </a:pPr>
            <a:r>
              <a:rPr lang="fr-FR" b="1" dirty="0" smtClean="0"/>
              <a:t>  Vous avez plusieurs points de vente/dépôts et vous voulez instaurer tout un système qui gère l’ensemble de votre activité commerciale et facilite le suivi et le contrôle ?</a:t>
            </a:r>
          </a:p>
          <a:p>
            <a:pPr>
              <a:buFont typeface="Wingdings" panose="05000000000000000000" pitchFamily="2" charset="2"/>
              <a:buChar char="v"/>
            </a:pPr>
            <a:r>
              <a:rPr lang="fr-FR" b="1" dirty="0" smtClean="0"/>
              <a:t>  Vous êtes submergés par des multiples feuilles Excel qui gèrent votre activité commerciale ?</a:t>
            </a:r>
          </a:p>
          <a:p>
            <a:pPr>
              <a:buFont typeface="Wingdings" panose="05000000000000000000" pitchFamily="2" charset="2"/>
              <a:buChar char="v"/>
            </a:pPr>
            <a:r>
              <a:rPr lang="fr-FR" b="1" dirty="0" smtClean="0"/>
              <a:t>  Vous </a:t>
            </a:r>
            <a:r>
              <a:rPr lang="fr-FR" b="1" dirty="0"/>
              <a:t>avez besoin d’un outil simple, rapide, efficace et sécurisé pour vous aider à accomplir toutes les fonctions classiques de gestion commerciale </a:t>
            </a:r>
            <a:r>
              <a:rPr lang="fr-FR" b="1" dirty="0" smtClean="0"/>
              <a:t>?</a:t>
            </a:r>
          </a:p>
          <a:p>
            <a:pPr marL="0" indent="0">
              <a:buNone/>
            </a:pPr>
            <a:endParaRPr lang="fr-FR" dirty="0"/>
          </a:p>
          <a:p>
            <a:pPr marL="0" indent="0">
              <a:buNone/>
            </a:pPr>
            <a:endParaRPr lang="fr-FR" dirty="0" smtClean="0"/>
          </a:p>
          <a:p>
            <a:pPr marL="0" indent="0">
              <a:buNone/>
            </a:pPr>
            <a:r>
              <a:rPr lang="fr-FR" b="1" dirty="0" smtClean="0"/>
              <a:t>TIC-APPS a développée spécialement pour vous ‘GESTIONNAIRE’ une panoplie de produits et services qui sera mise à votre disposition pour booster votre business</a:t>
            </a:r>
          </a:p>
          <a:p>
            <a:pPr marL="0" indent="0">
              <a:buNone/>
            </a:pPr>
            <a:r>
              <a:rPr lang="fr-FR" b="1" dirty="0"/>
              <a:t> </a:t>
            </a:r>
            <a:r>
              <a:rPr lang="fr-FR" b="1" dirty="0" smtClean="0"/>
              <a:t>                        </a:t>
            </a:r>
            <a:endParaRPr lang="fr-FR" dirty="0"/>
          </a:p>
          <a:p>
            <a:pPr marL="0" indent="0">
              <a:buNone/>
            </a:pPr>
            <a:endParaRPr lang="fr-FR" b="1" dirty="0" smtClean="0"/>
          </a:p>
        </p:txBody>
      </p:sp>
    </p:spTree>
    <p:extLst>
      <p:ext uri="{BB962C8B-B14F-4D97-AF65-F5344CB8AC3E}">
        <p14:creationId xmlns:p14="http://schemas.microsoft.com/office/powerpoint/2010/main" val="1719335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404723" cy="804332"/>
          </a:xfrm>
        </p:spPr>
        <p:txBody>
          <a:bodyPr/>
          <a:lstStyle/>
          <a:p>
            <a:r>
              <a:rPr lang="fr-FR" sz="4000" b="1" dirty="0"/>
              <a:t>TIC-APPS SOLUTION COMMERCIALE</a:t>
            </a:r>
            <a:endParaRPr lang="fr-FR" sz="4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512134163"/>
              </p:ext>
            </p:extLst>
          </p:nvPr>
        </p:nvGraphicFramePr>
        <p:xfrm>
          <a:off x="0" y="1219200"/>
          <a:ext cx="12192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0191" y="5759529"/>
            <a:ext cx="1400669" cy="1003465"/>
          </a:xfrm>
          <a:prstGeom prst="rect">
            <a:avLst/>
          </a:prstGeom>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0752" y="5759528"/>
            <a:ext cx="1400669" cy="1003465"/>
          </a:xfrm>
          <a:prstGeom prst="rect">
            <a:avLst/>
          </a:prstGeom>
        </p:spPr>
      </p:pic>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77266" y="5759528"/>
            <a:ext cx="1794101" cy="1003465"/>
          </a:xfrm>
          <a:prstGeom prst="rect">
            <a:avLst/>
          </a:prstGeom>
        </p:spPr>
      </p:pic>
    </p:spTree>
    <p:extLst>
      <p:ext uri="{BB962C8B-B14F-4D97-AF65-F5344CB8AC3E}">
        <p14:creationId xmlns:p14="http://schemas.microsoft.com/office/powerpoint/2010/main" val="3697740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218057" cy="1030514"/>
          </a:xfrm>
        </p:spPr>
        <p:txBody>
          <a:bodyPr/>
          <a:lstStyle/>
          <a:p>
            <a:r>
              <a:rPr lang="fr-FR" sz="4400" b="1" dirty="0"/>
              <a:t>TIC-APPS SOLUTION COMMERCIALE</a:t>
            </a:r>
            <a:endParaRPr lang="fr-FR" dirty="0"/>
          </a:p>
        </p:txBody>
      </p:sp>
      <p:sp>
        <p:nvSpPr>
          <p:cNvPr id="3" name="Espace réservé du contenu 2"/>
          <p:cNvSpPr>
            <a:spLocks noGrp="1"/>
          </p:cNvSpPr>
          <p:nvPr>
            <p:ph idx="1"/>
          </p:nvPr>
        </p:nvSpPr>
        <p:spPr>
          <a:xfrm>
            <a:off x="0" y="1277258"/>
            <a:ext cx="12192000" cy="5580742"/>
          </a:xfrm>
        </p:spPr>
        <p:txBody>
          <a:bodyPr/>
          <a:lstStyle/>
          <a:p>
            <a:pPr marL="0" indent="0">
              <a:buNone/>
            </a:pPr>
            <a:r>
              <a:rPr lang="fr-FR" b="1" u="sng" dirty="0"/>
              <a:t>TICTAAC SC </a:t>
            </a:r>
            <a:r>
              <a:rPr lang="fr-FR" b="1" dirty="0"/>
              <a:t>est un logiciel majeur de gestion commerciale complète multi-points de </a:t>
            </a:r>
            <a:r>
              <a:rPr lang="fr-FR" b="1" dirty="0" smtClean="0"/>
              <a:t>vente/dépôts</a:t>
            </a:r>
          </a:p>
          <a:p>
            <a:pPr marL="0" indent="0">
              <a:buNone/>
            </a:pPr>
            <a:r>
              <a:rPr lang="fr-FR" b="1" dirty="0" smtClean="0"/>
              <a:t>                                                               </a:t>
            </a:r>
            <a:r>
              <a:rPr lang="fr-FR" b="1" u="sng" dirty="0" smtClean="0">
                <a:solidFill>
                  <a:srgbClr val="FFFF00"/>
                </a:solidFill>
              </a:rPr>
              <a:t>ADMINISTRATEUR</a:t>
            </a:r>
            <a:endParaRPr lang="fr-FR" b="1" u="sng" dirty="0">
              <a:solidFill>
                <a:srgbClr val="FFFF00"/>
              </a:solidFill>
            </a:endParaRPr>
          </a:p>
          <a:p>
            <a:pPr marL="0" indent="0">
              <a:buNone/>
            </a:pPr>
            <a:endParaRPr lang="fr-FR" b="1" dirty="0" smtClean="0"/>
          </a:p>
          <a:p>
            <a:pPr marL="0" indent="0">
              <a:buNone/>
            </a:pPr>
            <a:endParaRPr lang="fr-FR" b="1" dirty="0"/>
          </a:p>
          <a:p>
            <a:pPr marL="0" indent="0">
              <a:buNone/>
            </a:pPr>
            <a:endParaRPr lang="fr-FR" b="1" dirty="0" smtClean="0"/>
          </a:p>
          <a:p>
            <a:pPr marL="0" indent="0">
              <a:buNone/>
            </a:pPr>
            <a:endParaRPr lang="fr-FR" b="1" dirty="0"/>
          </a:p>
          <a:p>
            <a:pPr marL="0" indent="0">
              <a:buNone/>
            </a:pPr>
            <a:endParaRPr lang="fr-FR" b="1" dirty="0" smtClean="0"/>
          </a:p>
          <a:p>
            <a:pPr marL="0" indent="0">
              <a:buNone/>
            </a:pPr>
            <a:endParaRPr lang="fr-FR" b="1" dirty="0"/>
          </a:p>
          <a:p>
            <a:pPr marL="0" indent="0">
              <a:buNone/>
            </a:pPr>
            <a:endParaRPr lang="fr-FR" b="1" dirty="0" smtClean="0"/>
          </a:p>
          <a:p>
            <a:pPr marL="0" indent="0">
              <a:buNone/>
            </a:pPr>
            <a:endParaRPr lang="fr-FR" b="1" dirty="0"/>
          </a:p>
          <a:p>
            <a:pPr marL="0" indent="0">
              <a:buNone/>
            </a:pPr>
            <a:endParaRPr lang="fr-FR" b="1" dirty="0" smtClean="0"/>
          </a:p>
          <a:p>
            <a:pPr marL="0" indent="0">
              <a:buNone/>
            </a:pPr>
            <a:r>
              <a:rPr lang="fr-FR" b="1" dirty="0"/>
              <a:t> </a:t>
            </a:r>
            <a:r>
              <a:rPr lang="fr-FR" b="1" dirty="0" smtClean="0"/>
              <a:t>                          </a:t>
            </a:r>
            <a:r>
              <a:rPr lang="fr-FR" b="1" u="sng" dirty="0" smtClean="0">
                <a:solidFill>
                  <a:srgbClr val="FFFF00"/>
                </a:solidFill>
              </a:rPr>
              <a:t>POS VENTE 1</a:t>
            </a:r>
            <a:r>
              <a:rPr lang="fr-FR" b="1" dirty="0" smtClean="0"/>
              <a:t>                  </a:t>
            </a:r>
            <a:r>
              <a:rPr lang="fr-FR" b="1" u="sng" dirty="0" smtClean="0">
                <a:solidFill>
                  <a:srgbClr val="FFFF00"/>
                </a:solidFill>
              </a:rPr>
              <a:t>POS </a:t>
            </a:r>
            <a:r>
              <a:rPr lang="fr-FR" b="1" u="sng" dirty="0">
                <a:solidFill>
                  <a:srgbClr val="FFFF00"/>
                </a:solidFill>
              </a:rPr>
              <a:t>VENTE </a:t>
            </a:r>
            <a:r>
              <a:rPr lang="fr-FR" b="1" u="sng" dirty="0" smtClean="0">
                <a:solidFill>
                  <a:srgbClr val="FFFF00"/>
                </a:solidFill>
              </a:rPr>
              <a:t>2</a:t>
            </a:r>
            <a:r>
              <a:rPr lang="fr-FR" b="1" dirty="0" smtClean="0"/>
              <a:t>                   </a:t>
            </a:r>
            <a:r>
              <a:rPr lang="fr-FR" b="1" u="sng" dirty="0" smtClean="0">
                <a:solidFill>
                  <a:srgbClr val="FFFF00"/>
                </a:solidFill>
              </a:rPr>
              <a:t>POS </a:t>
            </a:r>
            <a:r>
              <a:rPr lang="fr-FR" b="1" u="sng" dirty="0">
                <a:solidFill>
                  <a:srgbClr val="FFFF00"/>
                </a:solidFill>
              </a:rPr>
              <a:t>VENTE X </a:t>
            </a:r>
            <a:endParaRPr lang="fr-FR" b="1" u="sng" dirty="0" smtClean="0">
              <a:solidFill>
                <a:srgbClr val="FFFF00"/>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571" y="2438399"/>
            <a:ext cx="2996342" cy="1840673"/>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3693" y="4856012"/>
            <a:ext cx="1400669" cy="1003465"/>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2569" y="4856009"/>
            <a:ext cx="1400669" cy="1003465"/>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131" y="4856010"/>
            <a:ext cx="1400669" cy="1003465"/>
          </a:xfrm>
          <a:prstGeom prst="rect">
            <a:avLst/>
          </a:prstGeom>
        </p:spPr>
      </p:pic>
    </p:spTree>
    <p:extLst>
      <p:ext uri="{BB962C8B-B14F-4D97-AF65-F5344CB8AC3E}">
        <p14:creationId xmlns:p14="http://schemas.microsoft.com/office/powerpoint/2010/main" val="1520355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404723" cy="1030514"/>
          </a:xfrm>
        </p:spPr>
        <p:txBody>
          <a:bodyPr/>
          <a:lstStyle/>
          <a:p>
            <a:r>
              <a:rPr lang="fr-FR" sz="4000" b="1" dirty="0"/>
              <a:t>TIC-APPS SOLUTION COMMERCIALE</a:t>
            </a:r>
            <a:endParaRPr lang="fr-FR" dirty="0"/>
          </a:p>
        </p:txBody>
      </p:sp>
      <p:sp>
        <p:nvSpPr>
          <p:cNvPr id="3" name="Espace réservé du contenu 2"/>
          <p:cNvSpPr>
            <a:spLocks noGrp="1"/>
          </p:cNvSpPr>
          <p:nvPr>
            <p:ph idx="1"/>
          </p:nvPr>
        </p:nvSpPr>
        <p:spPr>
          <a:xfrm>
            <a:off x="0" y="1465943"/>
            <a:ext cx="12075886" cy="5392057"/>
          </a:xfrm>
        </p:spPr>
        <p:txBody>
          <a:bodyPr/>
          <a:lstStyle/>
          <a:p>
            <a:pPr marL="0" indent="0">
              <a:buNone/>
            </a:pPr>
            <a:r>
              <a:rPr lang="fr-FR" b="1" dirty="0" smtClean="0"/>
              <a:t>Votre logiciel TICTAAC SC est </a:t>
            </a:r>
            <a:r>
              <a:rPr lang="fr-FR" dirty="0"/>
              <a:t>d</a:t>
            </a:r>
            <a:r>
              <a:rPr lang="fr-FR" dirty="0" smtClean="0"/>
              <a:t>éveloppé par la société </a:t>
            </a:r>
            <a:r>
              <a:rPr lang="fr-FR" b="1" dirty="0"/>
              <a:t>TIC APS SOLUTIONS COMMERCIALES </a:t>
            </a:r>
            <a:r>
              <a:rPr lang="fr-FR" dirty="0"/>
              <a:t>et avec plus de 8 ans de présence solide sur le marché tunisien, ce logiciel est le fruit de l’expérience de gestionnaires issus de domaines variés, à la fois puissant et simple d’utilisation, il s’agit d’une solution complète pour piloter l’ensemble de votre activité commerciale. Performant et évolutif, il est pensé pour vous faire gagner du temps/argent dans la gestion de votre activité au quotidien</a:t>
            </a:r>
            <a:r>
              <a:rPr lang="fr-FR" dirty="0" smtClean="0"/>
              <a:t>.</a:t>
            </a:r>
          </a:p>
          <a:p>
            <a:pPr marL="0" indent="0">
              <a:buNone/>
            </a:pPr>
            <a:endParaRPr lang="fr-FR" b="1" dirty="0"/>
          </a:p>
          <a:p>
            <a:pPr marL="0" indent="0">
              <a:buNone/>
            </a:pPr>
            <a:r>
              <a:rPr lang="fr-FR" dirty="0"/>
              <a:t>Grâce à </a:t>
            </a:r>
            <a:r>
              <a:rPr lang="fr-FR" b="1" dirty="0"/>
              <a:t>TICTAAC SC </a:t>
            </a:r>
            <a:r>
              <a:rPr lang="fr-FR" dirty="0"/>
              <a:t>vous disposez d’une variété d’outils d’analyse intégrée à votre système de gestion, des tableaux de bord clairs et complets pour chaque stade de votre travail et qui affichent tous vos résultats d’exploitation, statistiques </a:t>
            </a:r>
            <a:r>
              <a:rPr lang="fr-FR" dirty="0" smtClean="0"/>
              <a:t>etc.… </a:t>
            </a:r>
            <a:r>
              <a:rPr lang="fr-FR" dirty="0"/>
              <a:t>afin de vous garantir de mener d’une façon optimale votre activité commerciale et avoir une vision assez claire de votre entreprise et les circonstances économiques et sociales qui vous entourent, soyez confiant et prenez les bonnes décisions de gestion qu’il vous faut.</a:t>
            </a:r>
            <a:endParaRPr lang="fr-FR" b="1" dirty="0"/>
          </a:p>
        </p:txBody>
      </p:sp>
    </p:spTree>
    <p:extLst>
      <p:ext uri="{BB962C8B-B14F-4D97-AF65-F5344CB8AC3E}">
        <p14:creationId xmlns:p14="http://schemas.microsoft.com/office/powerpoint/2010/main" val="2935620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0348686" cy="1190171"/>
          </a:xfrm>
        </p:spPr>
        <p:txBody>
          <a:bodyPr/>
          <a:lstStyle/>
          <a:p>
            <a:r>
              <a:rPr lang="fr-FR" sz="4000" b="1" dirty="0"/>
              <a:t>TIC-APPS SOLUTION COMMERCIALE</a:t>
            </a:r>
            <a:endParaRPr lang="fr-FR" sz="4000" dirty="0">
              <a:solidFill>
                <a:schemeClr val="bg1"/>
              </a:solidFill>
            </a:endParaRPr>
          </a:p>
        </p:txBody>
      </p:sp>
      <p:sp>
        <p:nvSpPr>
          <p:cNvPr id="3" name="Espace réservé du contenu 2"/>
          <p:cNvSpPr>
            <a:spLocks noGrp="1"/>
          </p:cNvSpPr>
          <p:nvPr>
            <p:ph idx="1"/>
          </p:nvPr>
        </p:nvSpPr>
        <p:spPr>
          <a:xfrm>
            <a:off x="0" y="1422400"/>
            <a:ext cx="12192000" cy="5435600"/>
          </a:xfrm>
        </p:spPr>
        <p:txBody>
          <a:bodyPr/>
          <a:lstStyle/>
          <a:p>
            <a:pPr marL="0" indent="0">
              <a:buNone/>
            </a:pPr>
            <a:r>
              <a:rPr lang="fr-FR" b="1" dirty="0"/>
              <a:t>Un seul et même logiciel pour piloter l’ensemble de votre activité commerciale </a:t>
            </a:r>
            <a:endParaRPr lang="fr-FR" b="1" dirty="0">
              <a:solidFill>
                <a:schemeClr val="bg1"/>
              </a:solidFill>
            </a:endParaRPr>
          </a:p>
          <a:p>
            <a:pPr marL="0" indent="0">
              <a:buNone/>
            </a:pPr>
            <a:r>
              <a:rPr lang="fr-FR" dirty="0"/>
              <a:t>Ce sont toutes les étapes de votre chaîne commerciale qui sont traitées, Avec rigueur et précision, </a:t>
            </a:r>
            <a:r>
              <a:rPr lang="fr-FR" b="1" dirty="0"/>
              <a:t>TICTAAC SC</a:t>
            </a:r>
            <a:r>
              <a:rPr lang="fr-FR" dirty="0"/>
              <a:t> vous assiste dans la bonne gestion de votre entreprise et vous en facilite le suivi</a:t>
            </a:r>
            <a:r>
              <a:rPr lang="fr-FR" dirty="0" smtClean="0"/>
              <a:t>.</a:t>
            </a:r>
          </a:p>
          <a:p>
            <a:pPr>
              <a:buFont typeface="Wingdings" panose="05000000000000000000" pitchFamily="2" charset="2"/>
              <a:buChar char="Ø"/>
            </a:pPr>
            <a:r>
              <a:rPr lang="fr-FR" b="1" dirty="0"/>
              <a:t>GESTION DES </a:t>
            </a:r>
            <a:r>
              <a:rPr lang="fr-FR" b="1" dirty="0" smtClean="0"/>
              <a:t>ACHATS</a:t>
            </a:r>
          </a:p>
          <a:p>
            <a:pPr>
              <a:buFont typeface="Wingdings" panose="05000000000000000000" pitchFamily="2" charset="2"/>
              <a:buChar char="Ø"/>
            </a:pPr>
            <a:r>
              <a:rPr lang="fr-FR" b="1" dirty="0"/>
              <a:t>GESTION </a:t>
            </a:r>
            <a:r>
              <a:rPr lang="fr-FR" b="1" dirty="0" smtClean="0"/>
              <a:t>D’ARTICLE</a:t>
            </a:r>
          </a:p>
          <a:p>
            <a:pPr>
              <a:buFont typeface="Wingdings" panose="05000000000000000000" pitchFamily="2" charset="2"/>
              <a:buChar char="Ø"/>
            </a:pPr>
            <a:r>
              <a:rPr lang="fr-FR" b="1" dirty="0"/>
              <a:t>GESTION DE </a:t>
            </a:r>
            <a:r>
              <a:rPr lang="fr-FR" b="1" dirty="0" smtClean="0"/>
              <a:t>STOCK</a:t>
            </a:r>
          </a:p>
          <a:p>
            <a:pPr>
              <a:buFont typeface="Wingdings" panose="05000000000000000000" pitchFamily="2" charset="2"/>
              <a:buChar char="Ø"/>
            </a:pPr>
            <a:r>
              <a:rPr lang="fr-FR" b="1" dirty="0"/>
              <a:t>GESTION DES </a:t>
            </a:r>
            <a:r>
              <a:rPr lang="fr-FR" b="1" dirty="0" smtClean="0"/>
              <a:t>DÉPENSES</a:t>
            </a:r>
          </a:p>
          <a:p>
            <a:pPr>
              <a:buFont typeface="Wingdings" panose="05000000000000000000" pitchFamily="2" charset="2"/>
              <a:buChar char="Ø"/>
            </a:pPr>
            <a:r>
              <a:rPr lang="fr-FR" b="1" dirty="0"/>
              <a:t>GESTION DE CHÈQUE ET  RAPPROCHEMENT </a:t>
            </a:r>
            <a:r>
              <a:rPr lang="fr-FR" b="1" dirty="0" smtClean="0"/>
              <a:t>BANCAIRE</a:t>
            </a:r>
          </a:p>
          <a:p>
            <a:pPr>
              <a:buFont typeface="Wingdings" panose="05000000000000000000" pitchFamily="2" charset="2"/>
              <a:buChar char="Ø"/>
            </a:pPr>
            <a:r>
              <a:rPr lang="fr-FR" b="1" dirty="0"/>
              <a:t>VENTE ET GESTION DE </a:t>
            </a:r>
            <a:r>
              <a:rPr lang="fr-FR" b="1" dirty="0" smtClean="0"/>
              <a:t>CAISSE</a:t>
            </a:r>
          </a:p>
          <a:p>
            <a:pPr>
              <a:buFont typeface="Wingdings" panose="05000000000000000000" pitchFamily="2" charset="2"/>
              <a:buChar char="Ø"/>
            </a:pPr>
            <a:r>
              <a:rPr lang="fr-FR" b="1" dirty="0"/>
              <a:t>GESTION DE COMPTE ET </a:t>
            </a:r>
            <a:r>
              <a:rPr lang="fr-FR" b="1" dirty="0" smtClean="0"/>
              <a:t>TRÉSORERIE</a:t>
            </a:r>
          </a:p>
          <a:p>
            <a:pPr>
              <a:buFont typeface="Wingdings" panose="05000000000000000000" pitchFamily="2" charset="2"/>
              <a:buChar char="Ø"/>
            </a:pPr>
            <a:r>
              <a:rPr lang="fr-FR" b="1" dirty="0"/>
              <a:t>GESTION MULTI-POINT DE </a:t>
            </a:r>
            <a:r>
              <a:rPr lang="fr-FR" b="1" dirty="0" smtClean="0"/>
              <a:t>VENTE</a:t>
            </a:r>
          </a:p>
          <a:p>
            <a:pPr>
              <a:buFont typeface="Wingdings" panose="05000000000000000000" pitchFamily="2" charset="2"/>
              <a:buChar char="Ø"/>
            </a:pPr>
            <a:r>
              <a:rPr lang="fr-FR" b="1" dirty="0"/>
              <a:t>GESTION MULTI-DÉPÔT</a:t>
            </a:r>
            <a:endParaRPr lang="fr-FR" b="1" dirty="0">
              <a:solidFill>
                <a:schemeClr val="bg1"/>
              </a:solidFill>
            </a:endParaRPr>
          </a:p>
        </p:txBody>
      </p:sp>
    </p:spTree>
    <p:extLst>
      <p:ext uri="{BB962C8B-B14F-4D97-AF65-F5344CB8AC3E}">
        <p14:creationId xmlns:p14="http://schemas.microsoft.com/office/powerpoint/2010/main" val="3062722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377714" cy="1045029"/>
          </a:xfrm>
        </p:spPr>
        <p:txBody>
          <a:bodyPr/>
          <a:lstStyle/>
          <a:p>
            <a:r>
              <a:rPr lang="fr-FR" sz="4400" b="1" dirty="0"/>
              <a:t>TIC-APPS SOLUTION COMMERCIALE</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170264310"/>
              </p:ext>
            </p:extLst>
          </p:nvPr>
        </p:nvGraphicFramePr>
        <p:xfrm>
          <a:off x="0" y="1306286"/>
          <a:ext cx="12192000" cy="555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35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319657" cy="1009403"/>
          </a:xfrm>
        </p:spPr>
        <p:txBody>
          <a:bodyPr/>
          <a:lstStyle/>
          <a:p>
            <a:r>
              <a:rPr lang="fr-FR" sz="4000" b="1" dirty="0"/>
              <a:t>TIC-APPS SOLUTION COMMERCIALE</a:t>
            </a:r>
            <a:endParaRPr lang="fr-FR" dirty="0"/>
          </a:p>
        </p:txBody>
      </p:sp>
      <p:sp>
        <p:nvSpPr>
          <p:cNvPr id="3" name="Espace réservé du contenu 2"/>
          <p:cNvSpPr>
            <a:spLocks noGrp="1"/>
          </p:cNvSpPr>
          <p:nvPr>
            <p:ph idx="1"/>
          </p:nvPr>
        </p:nvSpPr>
        <p:spPr>
          <a:xfrm>
            <a:off x="0" y="1555668"/>
            <a:ext cx="12192000" cy="5302332"/>
          </a:xfrm>
        </p:spPr>
        <p:txBody>
          <a:bodyPr/>
          <a:lstStyle/>
          <a:p>
            <a:pPr marL="0" indent="0">
              <a:buNone/>
            </a:pPr>
            <a:r>
              <a:rPr lang="fr-FR" b="1" u="sng" dirty="0" smtClean="0"/>
              <a:t>TIC-APPS DISTRIBUTION : </a:t>
            </a:r>
          </a:p>
          <a:p>
            <a:pPr marL="0" indent="0">
              <a:buNone/>
            </a:pPr>
            <a:r>
              <a:rPr lang="fr-FR" b="1" dirty="0"/>
              <a:t>Il s’agit d’une application mobile utilisable sur tablette/smart phone destinée aux professionnels </a:t>
            </a:r>
            <a:r>
              <a:rPr lang="fr-FR" b="1" dirty="0" smtClean="0"/>
              <a:t>      qui </a:t>
            </a:r>
            <a:r>
              <a:rPr lang="fr-FR" b="1" dirty="0"/>
              <a:t>font la prospection clientèle, vente à </a:t>
            </a:r>
            <a:r>
              <a:rPr lang="fr-FR" b="1" dirty="0" smtClean="0"/>
              <a:t>distance/porte à porte </a:t>
            </a:r>
            <a:r>
              <a:rPr lang="fr-FR" b="1" dirty="0"/>
              <a:t>jusqu’au livraison de </a:t>
            </a:r>
            <a:r>
              <a:rPr lang="fr-FR" b="1" dirty="0" smtClean="0"/>
              <a:t> marchandise.</a:t>
            </a:r>
          </a:p>
          <a:p>
            <a:pPr>
              <a:buFont typeface="Wingdings" panose="05000000000000000000" pitchFamily="2" charset="2"/>
              <a:buChar char="Ø"/>
            </a:pPr>
            <a:r>
              <a:rPr lang="fr-FR" b="1" dirty="0" smtClean="0"/>
              <a:t>A l’aide de </a:t>
            </a:r>
            <a:r>
              <a:rPr lang="fr-FR" b="1" u="sng" dirty="0" smtClean="0"/>
              <a:t>TIC-APPS DISTRIBUTION </a:t>
            </a:r>
            <a:r>
              <a:rPr lang="fr-FR" b="1" dirty="0" smtClean="0"/>
              <a:t>vous allez effectuer et enregistrer sur place </a:t>
            </a:r>
          </a:p>
          <a:p>
            <a:pPr marL="0" indent="0">
              <a:buNone/>
            </a:pPr>
            <a:r>
              <a:rPr lang="fr-FR" b="1" dirty="0" smtClean="0"/>
              <a:t> vos transactions et toute action de gestion commerciale sans avoir à se rendre</a:t>
            </a:r>
          </a:p>
          <a:p>
            <a:pPr marL="0" indent="0">
              <a:buNone/>
            </a:pPr>
            <a:r>
              <a:rPr lang="fr-FR" b="1" dirty="0" smtClean="0"/>
              <a:t> dans vos magasins ou dépôt.</a:t>
            </a:r>
          </a:p>
          <a:p>
            <a:pPr marL="0" indent="0">
              <a:buNone/>
            </a:pPr>
            <a:endParaRPr lang="fr-FR" b="1" dirty="0" smtClean="0"/>
          </a:p>
          <a:p>
            <a:pPr>
              <a:buFont typeface="Wingdings" panose="05000000000000000000" pitchFamily="2" charset="2"/>
              <a:buChar char="Ø"/>
            </a:pPr>
            <a:r>
              <a:rPr lang="fr-FR" b="1" dirty="0" smtClean="0"/>
              <a:t>Cette application sera liée à </a:t>
            </a:r>
            <a:r>
              <a:rPr lang="fr-FR" b="1" u="sng" dirty="0" smtClean="0"/>
              <a:t>TICTAAC SC</a:t>
            </a:r>
            <a:r>
              <a:rPr lang="fr-FR" b="1" dirty="0"/>
              <a:t> </a:t>
            </a:r>
            <a:r>
              <a:rPr lang="fr-FR" b="1" dirty="0" smtClean="0"/>
              <a:t>votre logiciel principal de gestion,</a:t>
            </a:r>
          </a:p>
          <a:p>
            <a:pPr marL="0" indent="0">
              <a:buNone/>
            </a:pPr>
            <a:r>
              <a:rPr lang="fr-FR" b="1" dirty="0" smtClean="0"/>
              <a:t> vous </a:t>
            </a:r>
            <a:r>
              <a:rPr lang="fr-FR" b="1" dirty="0"/>
              <a:t>pouvez donc piloter et consulter de chez vous l’ensemble d’activité de vos </a:t>
            </a:r>
            <a:endParaRPr lang="fr-FR" b="1" dirty="0" smtClean="0"/>
          </a:p>
          <a:p>
            <a:pPr marL="0" indent="0">
              <a:buNone/>
            </a:pPr>
            <a:r>
              <a:rPr lang="fr-FR" b="1" dirty="0" smtClean="0"/>
              <a:t> commerciaux terrain.</a:t>
            </a:r>
            <a:endParaRPr lang="fr-FR" b="1" u="sng" dirty="0"/>
          </a:p>
          <a:p>
            <a:pPr marL="0" indent="0">
              <a:buNone/>
            </a:pPr>
            <a:endParaRPr lang="fr-FR" b="1" dirty="0" smtClean="0"/>
          </a:p>
          <a:p>
            <a:pPr marL="0" indent="0">
              <a:buNone/>
            </a:pPr>
            <a:endParaRPr lang="fr-FR" b="1" u="sng"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3397" y="2648197"/>
            <a:ext cx="2228603" cy="3829792"/>
          </a:xfrm>
          <a:prstGeom prst="rect">
            <a:avLst/>
          </a:prstGeom>
        </p:spPr>
      </p:pic>
    </p:spTree>
    <p:extLst>
      <p:ext uri="{BB962C8B-B14F-4D97-AF65-F5344CB8AC3E}">
        <p14:creationId xmlns:p14="http://schemas.microsoft.com/office/powerpoint/2010/main" val="909854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272156" cy="1009403"/>
          </a:xfrm>
        </p:spPr>
        <p:txBody>
          <a:bodyPr/>
          <a:lstStyle/>
          <a:p>
            <a:r>
              <a:rPr lang="fr-FR" sz="4400" b="1" dirty="0"/>
              <a:t>TIC-APPS SOLUTION COMMERCIALE</a:t>
            </a:r>
            <a:endParaRPr lang="fr-FR" dirty="0"/>
          </a:p>
        </p:txBody>
      </p:sp>
      <p:sp>
        <p:nvSpPr>
          <p:cNvPr id="5" name="Espace réservé du contenu 4"/>
          <p:cNvSpPr>
            <a:spLocks noGrp="1"/>
          </p:cNvSpPr>
          <p:nvPr>
            <p:ph idx="1"/>
          </p:nvPr>
        </p:nvSpPr>
        <p:spPr>
          <a:xfrm>
            <a:off x="0" y="1365662"/>
            <a:ext cx="12192000" cy="5492338"/>
          </a:xfrm>
        </p:spPr>
        <p:txBody>
          <a:bodyPr>
            <a:normAutofit/>
          </a:bodyPr>
          <a:lstStyle/>
          <a:p>
            <a:pPr>
              <a:buFont typeface="Wingdings" panose="05000000000000000000" pitchFamily="2" charset="2"/>
              <a:buChar char="Ø"/>
            </a:pPr>
            <a:r>
              <a:rPr lang="fr-FR" b="1" dirty="0" smtClean="0"/>
              <a:t>Veuillez tout d’abord charger le stock </a:t>
            </a:r>
            <a:r>
              <a:rPr lang="fr-FR" b="1" u="sng" dirty="0" smtClean="0"/>
              <a:t>TIC-APPS DISTRIBUTION </a:t>
            </a:r>
            <a:r>
              <a:rPr lang="fr-FR" b="1" dirty="0" smtClean="0"/>
              <a:t>de votre fourgonnette/camion depuis </a:t>
            </a:r>
            <a:r>
              <a:rPr lang="fr-FR" b="1" u="sng" dirty="0" smtClean="0"/>
              <a:t>TICTAAC SC</a:t>
            </a:r>
            <a:r>
              <a:rPr lang="fr-FR" b="1" dirty="0" smtClean="0"/>
              <a:t> et tout le reste n’est que de cliquer jouer pour vous.</a:t>
            </a:r>
          </a:p>
          <a:p>
            <a:pPr marL="0" indent="0">
              <a:buNone/>
            </a:pPr>
            <a:endParaRPr lang="fr-FR" b="1" dirty="0"/>
          </a:p>
          <a:p>
            <a:pPr marL="0" indent="0">
              <a:buNone/>
            </a:pPr>
            <a:r>
              <a:rPr lang="fr-FR" b="1" dirty="0"/>
              <a:t> </a:t>
            </a:r>
            <a:r>
              <a:rPr lang="fr-FR" b="1" dirty="0" smtClean="0"/>
              <a:t> </a:t>
            </a:r>
          </a:p>
          <a:p>
            <a:pPr marL="0" indent="0">
              <a:buNone/>
            </a:pPr>
            <a:endParaRPr lang="fr-FR" b="1" dirty="0"/>
          </a:p>
          <a:p>
            <a:pPr marL="0" indent="0">
              <a:buNone/>
            </a:pPr>
            <a:r>
              <a:rPr lang="fr-FR" sz="1600" b="1" u="sng" dirty="0" smtClean="0">
                <a:solidFill>
                  <a:srgbClr val="FFFF00"/>
                </a:solidFill>
              </a:rPr>
              <a:t>COMMANDE</a:t>
            </a:r>
          </a:p>
          <a:p>
            <a:pPr marL="0" indent="0">
              <a:buNone/>
            </a:pPr>
            <a:r>
              <a:rPr lang="fr-FR" sz="1600" b="1" dirty="0" smtClean="0">
                <a:solidFill>
                  <a:srgbClr val="FFFF00"/>
                </a:solidFill>
              </a:rPr>
              <a:t> </a:t>
            </a:r>
            <a:r>
              <a:rPr lang="fr-FR" sz="1600" b="1" u="sng" dirty="0" smtClean="0">
                <a:solidFill>
                  <a:srgbClr val="FFFF00"/>
                </a:solidFill>
              </a:rPr>
              <a:t>CLIENT</a:t>
            </a:r>
          </a:p>
          <a:p>
            <a:pPr marL="0" indent="0">
              <a:buNone/>
            </a:pPr>
            <a:r>
              <a:rPr lang="fr-FR" sz="1600" b="1" dirty="0" smtClean="0">
                <a:solidFill>
                  <a:srgbClr val="FFFF00"/>
                </a:solidFill>
              </a:rPr>
              <a:t>  </a:t>
            </a:r>
            <a:r>
              <a:rPr lang="fr-FR" sz="1600" b="1" u="sng" dirty="0" smtClean="0">
                <a:solidFill>
                  <a:srgbClr val="FFFF00"/>
                </a:solidFill>
              </a:rPr>
              <a:t>FOURNISSEUR</a:t>
            </a:r>
            <a:r>
              <a:rPr lang="fr-FR" sz="1600" b="1" dirty="0" smtClean="0">
                <a:solidFill>
                  <a:srgbClr val="FFFF00"/>
                </a:solidFill>
              </a:rPr>
              <a:t>                                                                          </a:t>
            </a:r>
            <a:r>
              <a:rPr lang="fr-FR" sz="1600" b="1" u="sng" dirty="0" smtClean="0">
                <a:solidFill>
                  <a:srgbClr val="FFFF00"/>
                </a:solidFill>
              </a:rPr>
              <a:t>TRANSFERT D’ARTICLES</a:t>
            </a:r>
          </a:p>
          <a:p>
            <a:pPr marL="0" indent="0">
              <a:buNone/>
            </a:pPr>
            <a:r>
              <a:rPr lang="fr-FR" sz="1600" b="1" dirty="0" smtClean="0">
                <a:solidFill>
                  <a:srgbClr val="FFFF00"/>
                </a:solidFill>
              </a:rPr>
              <a:t>   </a:t>
            </a:r>
            <a:r>
              <a:rPr lang="fr-FR" sz="1600" b="1" u="sng" dirty="0" smtClean="0">
                <a:solidFill>
                  <a:srgbClr val="FFFF00"/>
                </a:solidFill>
              </a:rPr>
              <a:t>VENTE</a:t>
            </a:r>
          </a:p>
          <a:p>
            <a:pPr marL="0" indent="0">
              <a:buNone/>
            </a:pPr>
            <a:r>
              <a:rPr lang="fr-FR" sz="1600" b="1" dirty="0" smtClean="0">
                <a:solidFill>
                  <a:srgbClr val="FFFF00"/>
                </a:solidFill>
              </a:rPr>
              <a:t>    </a:t>
            </a:r>
            <a:r>
              <a:rPr lang="fr-FR" sz="1600" b="1" u="sng" dirty="0" smtClean="0">
                <a:solidFill>
                  <a:srgbClr val="FFFF00"/>
                </a:solidFill>
              </a:rPr>
              <a:t>DEPENSE</a:t>
            </a:r>
          </a:p>
          <a:p>
            <a:pPr marL="0" indent="0">
              <a:buNone/>
            </a:pPr>
            <a:r>
              <a:rPr lang="fr-FR" sz="1600" b="1" dirty="0" smtClean="0">
                <a:solidFill>
                  <a:srgbClr val="FFFF00"/>
                </a:solidFill>
              </a:rPr>
              <a:t>     </a:t>
            </a:r>
            <a:r>
              <a:rPr lang="fr-FR" sz="1600" b="1" u="sng" dirty="0" smtClean="0">
                <a:solidFill>
                  <a:srgbClr val="FFFF00"/>
                </a:solidFill>
              </a:rPr>
              <a:t>INVENTAIRE DE STOCK</a:t>
            </a:r>
            <a:r>
              <a:rPr lang="fr-FR" sz="1600" b="1" dirty="0" smtClean="0">
                <a:solidFill>
                  <a:srgbClr val="FFFF00"/>
                </a:solidFill>
              </a:rPr>
              <a:t>              </a:t>
            </a:r>
          </a:p>
          <a:p>
            <a:pPr marL="0" indent="0">
              <a:buNone/>
            </a:pPr>
            <a:r>
              <a:rPr lang="fr-FR" b="1" dirty="0"/>
              <a:t> </a:t>
            </a:r>
            <a:r>
              <a:rPr lang="fr-FR" b="1" dirty="0" smtClean="0"/>
              <a:t>                                                         </a:t>
            </a:r>
          </a:p>
          <a:p>
            <a:pPr marL="0" indent="0">
              <a:buNone/>
            </a:pPr>
            <a:endParaRPr lang="fr-FR" b="1" dirty="0"/>
          </a:p>
          <a:p>
            <a:pPr marL="0" indent="0">
              <a:buNone/>
            </a:pPr>
            <a:endParaRPr lang="fr-FR" b="1" dirty="0" smtClean="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608" y="2763733"/>
            <a:ext cx="3111335" cy="3328309"/>
          </a:xfrm>
          <a:prstGeom prst="rect">
            <a:avLst/>
          </a:prstGeom>
        </p:spPr>
      </p:pic>
      <p:graphicFrame>
        <p:nvGraphicFramePr>
          <p:cNvPr id="7" name="Diagramme 6"/>
          <p:cNvGraphicFramePr/>
          <p:nvPr>
            <p:extLst>
              <p:ext uri="{D42A27DB-BD31-4B8C-83A1-F6EECF244321}">
                <p14:modId xmlns:p14="http://schemas.microsoft.com/office/powerpoint/2010/main" val="1455718955"/>
              </p:ext>
            </p:extLst>
          </p:nvPr>
        </p:nvGraphicFramePr>
        <p:xfrm>
          <a:off x="1562100" y="3064165"/>
          <a:ext cx="4872345" cy="266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9142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2714</TotalTime>
  <Words>945</Words>
  <Application>Microsoft Office PowerPoint</Application>
  <PresentationFormat>Grand écran</PresentationFormat>
  <Paragraphs>138</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Century Gothic</vt:lpstr>
      <vt:lpstr>Wingdings</vt:lpstr>
      <vt:lpstr>Wingdings 3</vt:lpstr>
      <vt:lpstr>Ion</vt:lpstr>
      <vt:lpstr>TIC-APPS SOLUTION COMMERCIALE Votre partenaire de confiance </vt:lpstr>
      <vt:lpstr>TIC-APPS SOLUTION COMMERCIALE</vt:lpstr>
      <vt:lpstr>TIC-APPS SOLUTION COMMERCIALE</vt:lpstr>
      <vt:lpstr>TIC-APPS SOLUTION COMMERCIALE</vt:lpstr>
      <vt:lpstr>TIC-APPS SOLUTION COMMERCIALE</vt:lpstr>
      <vt:lpstr>TIC-APPS SOLUTION COMMERCIALE</vt:lpstr>
      <vt:lpstr>TIC-APPS SOLUTION COMMERCIALE</vt:lpstr>
      <vt:lpstr>TIC-APPS SOLUTION COMMERCIALE</vt:lpstr>
      <vt:lpstr>TIC-APPS SOLUTION COMMERCIALE</vt:lpstr>
      <vt:lpstr>TIC-APPS SOLUTION COMMERCIALE</vt:lpstr>
      <vt:lpstr>TIC-APPS SOLUTION COMMERCIALE</vt:lpstr>
      <vt:lpstr>TIC-APPS SOLUTION COMMERCIALE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TIC-APPS SOLUTION COMMERCIALE</dc:title>
  <dc:creator>All Tec</dc:creator>
  <cp:lastModifiedBy>All Tec</cp:lastModifiedBy>
  <cp:revision>76</cp:revision>
  <dcterms:created xsi:type="dcterms:W3CDTF">2021-03-19T09:59:39Z</dcterms:created>
  <dcterms:modified xsi:type="dcterms:W3CDTF">2021-03-22T20:05:29Z</dcterms:modified>
</cp:coreProperties>
</file>